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92880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2" name="Shape 12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ritannica.com/EBchecked/topic/508675/Romanticism" TargetMode="External"/><Relationship Id="rId3" Type="http://schemas.openxmlformats.org/officeDocument/2006/relationships/hyperlink" Target="http://blog.europeana.eu/2012/03/romanticism/" TargetMode="External"/><Relationship Id="rId7" Type="http://schemas.openxmlformats.org/officeDocument/2006/relationships/hyperlink" Target="http://www.britannica.com/EBchecked/topic/7474/Aestheticis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teraturesalon.wordpress.com/2010/09/22/romantic-aesthetics-wordsworth-and-baudelaire/" TargetMode="External"/><Relationship Id="rId5" Type="http://schemas.openxmlformats.org/officeDocument/2006/relationships/hyperlink" Target="http://www.bl.uk/romantics-and-victorians/articles/aestheticism-and-decadence" TargetMode="External"/><Relationship Id="rId10" Type="http://schemas.openxmlformats.org/officeDocument/2006/relationships/hyperlink" Target="http://www.odessa.edu/dept/english/dsmith/rom.lit.char.pdf" TargetMode="External"/><Relationship Id="rId4" Type="http://schemas.openxmlformats.org/officeDocument/2006/relationships/hyperlink" Target="http://www.thestudentroom.co.uk/showthread.php?t=1380618" TargetMode="External"/><Relationship Id="rId9" Type="http://schemas.openxmlformats.org/officeDocument/2006/relationships/hyperlink" Target="http://www.poets.org/poetsorg/text/brief-guide-romanticis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matic SC"/>
                <a:ea typeface="Amatic SC"/>
                <a:cs typeface="Amatic SC"/>
                <a:sym typeface="Amatic SC"/>
              </a:rPr>
              <a:t>Aestheticism &amp; Romanticism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b="1">
                <a:latin typeface="Amatic SC"/>
                <a:ea typeface="Amatic SC"/>
                <a:cs typeface="Amatic SC"/>
                <a:sym typeface="Amatic SC"/>
              </a:rPr>
              <a:t>lena lena and tyla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>
                <a:latin typeface="Amatic SC"/>
                <a:ea typeface="Amatic SC"/>
                <a:cs typeface="Amatic SC"/>
                <a:sym typeface="Amatic SC"/>
              </a:rPr>
              <a:t>Aestheticism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b="1">
                <a:latin typeface="Amatic SC"/>
                <a:ea typeface="Amatic SC"/>
                <a:cs typeface="Amatic SC"/>
                <a:sym typeface="Amatic SC"/>
              </a:rPr>
              <a:t>Aestheticism is just what the art is by itself. It does not focus on the meaning of the art. this movement was a reaction to what was seen as the ugliness and philistinism of the industrial age.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>
                <a:latin typeface="Amatic SC"/>
                <a:ea typeface="Amatic SC"/>
                <a:cs typeface="Amatic SC"/>
                <a:sym typeface="Amatic SC"/>
              </a:rPr>
              <a:t>Aestheticism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1498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600" b="1">
                <a:latin typeface="Amatic SC"/>
                <a:ea typeface="Amatic SC"/>
                <a:cs typeface="Amatic SC"/>
                <a:sym typeface="Amatic SC"/>
              </a:rPr>
              <a:t>Began around the 18th to 19th century in europe</a:t>
            </a:r>
          </a:p>
          <a:p>
            <a:pPr marL="457200" lvl="0" indent="-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600" b="1">
                <a:latin typeface="Amatic SC"/>
                <a:ea typeface="Amatic SC"/>
                <a:cs typeface="Amatic SC"/>
                <a:sym typeface="Amatic SC"/>
              </a:rPr>
              <a:t>“Art for art’s sake” a term used to describe that the beauty of the art itself is enough and does not need to serve as a purpose or have any type of meaning </a:t>
            </a:r>
          </a:p>
          <a:p>
            <a:pPr marL="457200" lvl="0" indent="-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600" b="1">
                <a:latin typeface="Amatic SC"/>
                <a:ea typeface="Amatic SC"/>
                <a:cs typeface="Amatic SC"/>
                <a:sym typeface="Amatic SC"/>
              </a:rPr>
              <a:t>Many critics argue when it actually began and who started it.</a:t>
            </a:r>
          </a:p>
          <a:p>
            <a:pPr marL="457200" lvl="0" indent="-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600" b="1">
                <a:latin typeface="Amatic SC"/>
                <a:ea typeface="Amatic SC"/>
                <a:cs typeface="Amatic SC"/>
                <a:sym typeface="Amatic SC"/>
              </a:rPr>
              <a:t>Reaction to the ugliness of the industrial revolution</a:t>
            </a:r>
          </a:p>
          <a:p>
            <a:pPr lvl="0">
              <a:spcBef>
                <a:spcPts val="0"/>
              </a:spcBef>
              <a:buNone/>
            </a:pPr>
            <a:endParaRPr sz="3600" b="1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matic SC"/>
                <a:ea typeface="Amatic SC"/>
                <a:cs typeface="Amatic SC"/>
                <a:sym typeface="Amatic SC"/>
              </a:rPr>
              <a:t>important people during the aesthetic movement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>
                <a:latin typeface="Amatic SC"/>
                <a:ea typeface="Amatic SC"/>
                <a:cs typeface="Amatic SC"/>
                <a:sym typeface="Amatic SC"/>
              </a:rPr>
              <a:t>oscar wilde used “art for art’s sake” in his lectures in britain and america. also wrote a book called dorian gray 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>
                <a:latin typeface="Amatic SC"/>
                <a:ea typeface="Amatic SC"/>
                <a:cs typeface="Amatic SC"/>
                <a:sym typeface="Amatic SC"/>
              </a:rPr>
              <a:t>Dante  gabriel rossetti, edward burne-jones and algernon charles swinburne all expressed aestheticism through conscious medievalism 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>
                <a:latin typeface="Amatic SC"/>
                <a:ea typeface="Amatic SC"/>
                <a:cs typeface="Amatic SC"/>
                <a:sym typeface="Amatic SC"/>
              </a:rPr>
              <a:t>James Mcneil Whistler was a painter who raised aestheticisms appreciation to probably the highest point.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>
                <a:latin typeface="Amatic SC"/>
                <a:ea typeface="Amatic SC"/>
                <a:cs typeface="Amatic SC"/>
                <a:sym typeface="Amatic SC"/>
              </a:rPr>
              <a:t>Immanuel Kant set the philosophical foundation; separated art from morality</a:t>
            </a:r>
          </a:p>
          <a:p>
            <a:pPr rtl="0">
              <a:spcBef>
                <a:spcPts val="0"/>
              </a:spcBef>
              <a:buNone/>
            </a:pPr>
            <a:endParaRPr b="1">
              <a:latin typeface="Amatic SC"/>
              <a:ea typeface="Amatic SC"/>
              <a:cs typeface="Amatic SC"/>
              <a:sym typeface="Amatic SC"/>
            </a:endParaRPr>
          </a:p>
          <a:p>
            <a:pPr>
              <a:spcBef>
                <a:spcPts val="0"/>
              </a:spcBef>
              <a:buNone/>
            </a:pPr>
            <a:endParaRPr b="1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>
                <a:latin typeface="Amatic SC"/>
                <a:ea typeface="Amatic SC"/>
                <a:cs typeface="Amatic SC"/>
                <a:sym typeface="Amatic SC"/>
              </a:rPr>
              <a:t>Romanticism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>
                <a:latin typeface="Amatic SC"/>
                <a:ea typeface="Amatic SC"/>
                <a:cs typeface="Amatic SC"/>
                <a:sym typeface="Amatic SC"/>
              </a:rPr>
              <a:t>largest artistic movement of the late 1700s in europe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>
                <a:latin typeface="Amatic SC"/>
                <a:ea typeface="Amatic SC"/>
                <a:cs typeface="Amatic SC"/>
                <a:sym typeface="Amatic SC"/>
              </a:rPr>
              <a:t>focused on individual, intuition, and imagination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>
                <a:latin typeface="Amatic SC"/>
                <a:ea typeface="Amatic SC"/>
                <a:cs typeface="Amatic SC"/>
                <a:sym typeface="Amatic SC"/>
              </a:rPr>
              <a:t>imagination and emotion more important than reason and formal rules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>
                <a:latin typeface="Amatic SC"/>
                <a:ea typeface="Amatic SC"/>
                <a:cs typeface="Amatic SC"/>
                <a:sym typeface="Amatic SC"/>
              </a:rPr>
              <a:t>tends to emphasize love of nature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>
                <a:latin typeface="Amatic SC"/>
                <a:ea typeface="Amatic SC"/>
                <a:cs typeface="Amatic SC"/>
                <a:sym typeface="Amatic SC"/>
              </a:rPr>
              <a:t>concerned with human rights, freedom from oppression 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>
                <a:latin typeface="Amatic SC"/>
                <a:ea typeface="Amatic SC"/>
                <a:cs typeface="Amatic SC"/>
                <a:sym typeface="Amatic SC"/>
              </a:rPr>
              <a:t>reaction to neoclassicism </a:t>
            </a:r>
          </a:p>
          <a:p>
            <a:pPr lvl="0">
              <a:spcBef>
                <a:spcPts val="0"/>
              </a:spcBef>
              <a:buNone/>
            </a:pPr>
            <a:r>
              <a:rPr lang="en" b="1">
                <a:latin typeface="Amatic SC"/>
                <a:ea typeface="Amatic SC"/>
                <a:cs typeface="Amatic SC"/>
                <a:sym typeface="Amatic SC"/>
              </a:rPr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matic SC"/>
                <a:ea typeface="Amatic SC"/>
                <a:cs typeface="Amatic SC"/>
                <a:sym typeface="Amatic SC"/>
              </a:rPr>
              <a:t>Key characteristics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Amatic SC"/>
                <a:ea typeface="Amatic SC"/>
                <a:cs typeface="Amatic SC"/>
                <a:sym typeface="Amatic SC"/>
              </a:rPr>
              <a:t>Emotional Emphasis- painters and artists would put as much emotion and passion they could on a canvas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Amatic SC"/>
                <a:ea typeface="Amatic SC"/>
                <a:cs typeface="Amatic SC"/>
                <a:sym typeface="Amatic SC"/>
              </a:rPr>
              <a:t>nature could kill you- nature can change its direction with no warning 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>
                <a:latin typeface="Amatic SC"/>
                <a:ea typeface="Amatic SC"/>
                <a:cs typeface="Amatic SC"/>
                <a:sym typeface="Amatic SC"/>
              </a:rPr>
              <a:t>origins of romanticism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600" b="1">
                <a:latin typeface="Amatic SC"/>
                <a:ea typeface="Amatic SC"/>
                <a:cs typeface="Amatic SC"/>
                <a:sym typeface="Amatic SC"/>
              </a:rPr>
              <a:t>first phase of romantic movement in germany marked by innovations in content and literary style </a:t>
            </a:r>
          </a:p>
          <a:p>
            <a:pPr marL="457200" lvl="0" indent="-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600" b="1">
                <a:latin typeface="Amatic SC"/>
                <a:ea typeface="Amatic SC"/>
                <a:cs typeface="Amatic SC"/>
                <a:sym typeface="Amatic SC"/>
              </a:rPr>
              <a:t>preoccupation with the mystical, subconscious, supernatural</a:t>
            </a:r>
          </a:p>
          <a:p>
            <a:pPr marL="457200" lvl="0" indent="-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600" b="1">
                <a:latin typeface="Amatic SC"/>
                <a:ea typeface="Amatic SC"/>
                <a:cs typeface="Amatic SC"/>
                <a:sym typeface="Amatic SC"/>
              </a:rPr>
              <a:t>Critics can not pinpoint the exact time romanticism began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matic SC"/>
                <a:ea typeface="Amatic SC"/>
                <a:cs typeface="Amatic SC"/>
                <a:sym typeface="Amatic SC"/>
              </a:rPr>
              <a:t>Important people during the romanticism movement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>
                <a:latin typeface="Amatic SC"/>
                <a:ea typeface="Amatic SC"/>
                <a:cs typeface="Amatic SC"/>
                <a:sym typeface="Amatic SC"/>
              </a:rPr>
              <a:t>Edgar allen poe and walt whitman were two important american poets who spread romanticism across the atlantic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>
                <a:latin typeface="Amatic SC"/>
                <a:ea typeface="Amatic SC"/>
                <a:cs typeface="Amatic SC"/>
                <a:sym typeface="Amatic SC"/>
              </a:rPr>
              <a:t>many british poets also propelled the romantic movement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b="1">
                <a:latin typeface="Amatic SC"/>
                <a:ea typeface="Amatic SC"/>
                <a:cs typeface="Amatic SC"/>
                <a:sym typeface="Amatic SC"/>
              </a:rPr>
              <a:t>johan wolfgang von Goethe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b="1">
                <a:latin typeface="Amatic SC"/>
                <a:ea typeface="Amatic SC"/>
                <a:cs typeface="Amatic SC"/>
                <a:sym typeface="Amatic SC"/>
              </a:rPr>
              <a:t>samuel taylor coleridge 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b="1">
                <a:latin typeface="Amatic SC"/>
                <a:ea typeface="Amatic SC"/>
                <a:cs typeface="Amatic SC"/>
                <a:sym typeface="Amatic SC"/>
              </a:rPr>
              <a:t>john keats</a:t>
            </a:r>
          </a:p>
          <a:p>
            <a:pPr>
              <a:spcBef>
                <a:spcPts val="0"/>
              </a:spcBef>
              <a:buNone/>
            </a:pPr>
            <a:endParaRPr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>
                <a:latin typeface="Amatic SC"/>
                <a:ea typeface="Amatic SC"/>
                <a:cs typeface="Amatic SC"/>
                <a:sym typeface="Amatic SC"/>
              </a:rPr>
              <a:t>Works Cited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b="1" u="sng">
                <a:solidFill>
                  <a:schemeClr val="hlink"/>
                </a:solidFill>
                <a:latin typeface="Amatic SC"/>
                <a:ea typeface="Amatic SC"/>
                <a:cs typeface="Amatic SC"/>
                <a:sym typeface="Amatic SC"/>
                <a:hlinkClick r:id="rId3"/>
              </a:rPr>
              <a:t>http://blog.europeana.eu/2012/03/romanticism/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b="1" u="sng">
                <a:solidFill>
                  <a:schemeClr val="hlink"/>
                </a:solidFill>
                <a:latin typeface="Amatic SC"/>
                <a:ea typeface="Amatic SC"/>
                <a:cs typeface="Amatic SC"/>
                <a:sym typeface="Amatic SC"/>
                <a:hlinkClick r:id="rId4"/>
              </a:rPr>
              <a:t>http://www.thestudentroom.co.uk/showthread.php?t=1380618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b="1" u="sng">
                <a:solidFill>
                  <a:schemeClr val="hlink"/>
                </a:solidFill>
                <a:latin typeface="Amatic SC"/>
                <a:ea typeface="Amatic SC"/>
                <a:cs typeface="Amatic SC"/>
                <a:sym typeface="Amatic SC"/>
                <a:hlinkClick r:id="rId5"/>
              </a:rPr>
              <a:t>http://www.bl.uk/romantics-and-victorians/articles/aestheticism-and-decadence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b="1" u="sng">
                <a:solidFill>
                  <a:schemeClr val="hlink"/>
                </a:solidFill>
                <a:latin typeface="Amatic SC"/>
                <a:ea typeface="Amatic SC"/>
                <a:cs typeface="Amatic SC"/>
                <a:sym typeface="Amatic SC"/>
                <a:hlinkClick r:id="rId6"/>
              </a:rPr>
              <a:t>https://literaturesalon.wordpress.com/2010/09/22/romantic-aesthetics-wordsworth-and-baudelaire/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b="1" u="sng">
                <a:solidFill>
                  <a:schemeClr val="hlink"/>
                </a:solidFill>
                <a:latin typeface="Amatic SC"/>
                <a:ea typeface="Amatic SC"/>
                <a:cs typeface="Amatic SC"/>
                <a:sym typeface="Amatic SC"/>
                <a:hlinkClick r:id="rId7"/>
              </a:rPr>
              <a:t>http://www.britannica.com/EBchecked/topic/7474/Aestheticism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b="1" u="sng">
                <a:solidFill>
                  <a:schemeClr val="hlink"/>
                </a:solidFill>
                <a:latin typeface="Amatic SC"/>
                <a:ea typeface="Amatic SC"/>
                <a:cs typeface="Amatic SC"/>
                <a:sym typeface="Amatic SC"/>
                <a:hlinkClick r:id="rId8"/>
              </a:rPr>
              <a:t>http://www.britannica.com/EBchecked/topic/508675/Romanticism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b="1" u="sng">
                <a:solidFill>
                  <a:schemeClr val="hlink"/>
                </a:solidFill>
                <a:latin typeface="Amatic SC"/>
                <a:ea typeface="Amatic SC"/>
                <a:cs typeface="Amatic SC"/>
                <a:sym typeface="Amatic SC"/>
                <a:hlinkClick r:id="rId9"/>
              </a:rPr>
              <a:t>http://www.poets.org/poetsorg/text/brief-guide-romanticism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b="1" u="sng">
                <a:solidFill>
                  <a:schemeClr val="hlink"/>
                </a:solidFill>
                <a:latin typeface="Amatic SC"/>
                <a:ea typeface="Amatic SC"/>
                <a:cs typeface="Amatic SC"/>
                <a:sym typeface="Amatic SC"/>
                <a:hlinkClick r:id="rId10"/>
              </a:rPr>
              <a:t>http://www.odessa.edu/dept/english/dsmith/rom.lit.char.pdf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b="1">
                <a:latin typeface="Amatic SC"/>
                <a:ea typeface="Amatic SC"/>
                <a:cs typeface="Amatic SC"/>
                <a:sym typeface="Amatic SC"/>
              </a:rPr>
              <a:t>http://arthistory.about.com/od/renaissancearthistory/a/Romanticism-101.htm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Font typeface="Arial"/>
              <a:buChar char="●"/>
            </a:pPr>
            <a:endParaRPr sz="1800" b="1">
              <a:latin typeface="Amatic SC"/>
              <a:ea typeface="Amatic SC"/>
              <a:cs typeface="Amatic SC"/>
              <a:sym typeface="Amatic SC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On-screen Show (16:9)</PresentationFormat>
  <Paragraphs>45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western</vt:lpstr>
      <vt:lpstr>Aestheticism &amp; Romanticism</vt:lpstr>
      <vt:lpstr>Aestheticism</vt:lpstr>
      <vt:lpstr>Aestheticism</vt:lpstr>
      <vt:lpstr>important people during the aesthetic movement</vt:lpstr>
      <vt:lpstr>Romanticism</vt:lpstr>
      <vt:lpstr>Key characteristics</vt:lpstr>
      <vt:lpstr>origins of romanticism</vt:lpstr>
      <vt:lpstr>Important people during the romanticism movement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Aestheticism &amp; Romanticism</dc:title>
  <dc:creator>Gayle, John</dc:creator>
  <cp:lastModifiedBy>Gayle, John</cp:lastModifiedBy>
  <cp:revision>1</cp:revision>
  <dcterms:modified xsi:type="dcterms:W3CDTF">2015-03-06T16:01:05Z</dcterms:modified>
</cp:coreProperties>
</file>