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022151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05/11/06/magazine/06darwin.html?pagewanted=all&amp;_r=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uronarrative.wordpress.com/2009/02/27/what-is-literary-darwinism-an-interview-with-joseph-carrol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Literary Darwinism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 rot="-79094">
            <a:off x="1037295" y="2448030"/>
            <a:ext cx="7576405" cy="14581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By: Will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Reece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Raul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6375" y="1461375"/>
            <a:ext cx="131874" cy="1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 of Literary Darwinism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Literary Darwinism (obviously)started with Charles Darwin and his theories of evolution.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Literary Darwinists have not been around for awhile, Joseph Carroll is considered the “founder” of Literary Darwinism, and Edward Wilson is considered the “Alpha Male” of Literary Darwinism.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Joseph Carroll published his book, “Evolution and Literary Theory”, which is considered to be the origin of Literary Darwinism.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39150" y="1227774"/>
            <a:ext cx="511975" cy="5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39150" y="2219387"/>
            <a:ext cx="511975" cy="5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39150" y="3466100"/>
            <a:ext cx="511975" cy="59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-25"/>
            <a:ext cx="9160800" cy="51434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 rot="10800000" flipH="1">
            <a:off x="1006875" y="2391350"/>
            <a:ext cx="7065000" cy="8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1" name="Shape 61"/>
          <p:cNvCxnSpPr/>
          <p:nvPr/>
        </p:nvCxnSpPr>
        <p:spPr>
          <a:xfrm>
            <a:off x="1006875" y="2215150"/>
            <a:ext cx="8399" cy="46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2" name="Shape 62"/>
          <p:cNvCxnSpPr/>
          <p:nvPr/>
        </p:nvCxnSpPr>
        <p:spPr>
          <a:xfrm>
            <a:off x="4493225" y="2215150"/>
            <a:ext cx="8399" cy="46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" name="Shape 63"/>
          <p:cNvCxnSpPr/>
          <p:nvPr/>
        </p:nvCxnSpPr>
        <p:spPr>
          <a:xfrm>
            <a:off x="5960525" y="2164850"/>
            <a:ext cx="8399" cy="46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4" name="Shape 64"/>
          <p:cNvCxnSpPr/>
          <p:nvPr/>
        </p:nvCxnSpPr>
        <p:spPr>
          <a:xfrm>
            <a:off x="8071875" y="2164850"/>
            <a:ext cx="8399" cy="46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322425" y="1585825"/>
            <a:ext cx="1377300" cy="23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/>
              <a:t>Darwin’s Theories of evolution are published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2835675" y="688025"/>
            <a:ext cx="1082399" cy="58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583125" y="2668287"/>
            <a:ext cx="855899" cy="58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1859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641525" y="1451700"/>
            <a:ext cx="1711799" cy="3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Edward Wilson published his book, sparking the fire to Darwinism in Literature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4069575" y="2668300"/>
            <a:ext cx="939599" cy="3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1975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612375" y="2668300"/>
            <a:ext cx="704699" cy="30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1995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5322875" y="1451700"/>
            <a:ext cx="1283699" cy="67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Joseph Carroll published his book to further ignite the flame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7480275" y="973325"/>
            <a:ext cx="1191599" cy="36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Literary Darwinism is a small group of scholars. It continues to this day.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7434225" y="2634700"/>
            <a:ext cx="1283699" cy="36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Present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Darwinists Look For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Literary Darwinists look for many things to anything referring at the Evolution of man.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These hints would be childbearing, going from knuckle walking to Bipedal behaviors.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Other things that would refer to any kind of evolution through a character and psychological behaviors.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39150" y="1227774"/>
            <a:ext cx="511975" cy="5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39150" y="2210349"/>
            <a:ext cx="511975" cy="5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39150" y="3192924"/>
            <a:ext cx="511975" cy="59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Views of Literary Darwinism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Darwinian literary critics use evolutionary social science, human life history theory</a:t>
            </a: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 Personality psychology, and an analysis of of individual characters to critique things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99250" y="1227799"/>
            <a:ext cx="511975" cy="5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99250" y="1781724"/>
            <a:ext cx="511975" cy="59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Famous Darwinist Authors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Joseph Carroll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Edward Wilson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Fun Fact: There are very few people that are actually considered Literary Darwinists, only around 30 people.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326175" y="1336700"/>
            <a:ext cx="665625" cy="5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284725" y="2407399"/>
            <a:ext cx="748524" cy="5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386337" y="3417937"/>
            <a:ext cx="545300" cy="59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http://www.nytimes.com/2005/11/06/magazine/06darwin.html?pagewanted=all&amp;_r=0</a:t>
            </a:r>
          </a:p>
          <a:p>
            <a:pPr rtl="0">
              <a:spcBef>
                <a:spcPts val="0"/>
              </a:spcBef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http://muse.jhu.edu/journals/vic/summary/v048/48.3smith.html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https://neuronarrative.wordpress.com/2009/02/27/what-is-literary-darwinism-an-interview-with-joseph-carroll/</a:t>
            </a:r>
          </a:p>
          <a:p>
            <a:pPr rtl="0">
              <a:spcBef>
                <a:spcPts val="0"/>
              </a:spcBef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l="29075" t="26225" r="41145" b="49909"/>
          <a:stretch/>
        </p:blipFill>
        <p:spPr>
          <a:xfrm>
            <a:off x="0" y="0"/>
            <a:ext cx="9143999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4">
            <a:alphaModFix/>
          </a:blip>
          <a:srcRect l="14056" t="4607" r="14768" b="32017"/>
          <a:stretch/>
        </p:blipFill>
        <p:spPr>
          <a:xfrm>
            <a:off x="1244848" y="206463"/>
            <a:ext cx="1443100" cy="12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4">
            <a:alphaModFix/>
          </a:blip>
          <a:srcRect l="14056" t="4607" r="14768" b="32017"/>
          <a:stretch/>
        </p:blipFill>
        <p:spPr>
          <a:xfrm>
            <a:off x="6662225" y="249425"/>
            <a:ext cx="1342525" cy="114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4">
            <a:alphaModFix/>
          </a:blip>
          <a:srcRect l="14056" t="4607" r="14768" b="32017"/>
          <a:stretch/>
        </p:blipFill>
        <p:spPr>
          <a:xfrm>
            <a:off x="2315825" y="613600"/>
            <a:ext cx="3540874" cy="29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3513850" y="2332650"/>
            <a:ext cx="1174800" cy="4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#confirmed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western</vt:lpstr>
      <vt:lpstr>Literary Darwinism</vt:lpstr>
      <vt:lpstr>History of Literary Darwinism</vt:lpstr>
      <vt:lpstr>PowerPoint Presentation</vt:lpstr>
      <vt:lpstr>What Darwinists Look For</vt:lpstr>
      <vt:lpstr>Views of Literary Darwinism</vt:lpstr>
      <vt:lpstr>Famous Darwinist Authors</vt:lpstr>
      <vt:lpstr>Bibliography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Darwinism</dc:title>
  <dc:creator>Gayle, John</dc:creator>
  <cp:lastModifiedBy>Gayle, John</cp:lastModifiedBy>
  <cp:revision>1</cp:revision>
  <dcterms:modified xsi:type="dcterms:W3CDTF">2015-03-06T13:31:17Z</dcterms:modified>
</cp:coreProperties>
</file>