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4" r:id="rId1"/>
  </p:sldMasterIdLst>
  <p:notesMasterIdLst>
    <p:notesMasterId r:id="rId9"/>
  </p:notesMasterIdLst>
  <p:sldIdLst>
    <p:sldId id="256" r:id="rId2"/>
    <p:sldId id="257" r:id="rId3"/>
    <p:sldId id="258" r:id="rId4"/>
    <p:sldId id="259" r:id="rId5"/>
    <p:sldId id="260" r:id="rId6"/>
    <p:sldId id="261" r:id="rId7"/>
    <p:sldId id="262" r:id="rId8"/>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2" d="100"/>
          <a:sy n="92" d="100"/>
        </p:scale>
        <p:origin x="-756" y="-9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3343533589"/>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
        <p:cNvGrpSpPr/>
        <p:nvPr/>
      </p:nvGrpSpPr>
      <p:grpSpPr>
        <a:xfrm>
          <a:off x="0" y="0"/>
          <a:ext cx="0" cy="0"/>
          <a:chOff x="0" y="0"/>
          <a:chExt cx="0" cy="0"/>
        </a:xfrm>
      </p:grpSpPr>
      <p:sp>
        <p:nvSpPr>
          <p:cNvPr id="33" name="Shape 33"/>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4" name="Shape 3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
        <p:cNvGrpSpPr/>
        <p:nvPr/>
      </p:nvGrpSpPr>
      <p:grpSpPr>
        <a:xfrm>
          <a:off x="0" y="0"/>
          <a:ext cx="0" cy="0"/>
          <a:chOff x="0" y="0"/>
          <a:chExt cx="0" cy="0"/>
        </a:xfrm>
      </p:grpSpPr>
      <p:sp>
        <p:nvSpPr>
          <p:cNvPr id="39" name="Shape 39"/>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0" name="Shape 4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p:cNvGrpSpPr/>
        <p:nvPr/>
      </p:nvGrpSpPr>
      <p:grpSpPr>
        <a:xfrm>
          <a:off x="0" y="0"/>
          <a:ext cx="0" cy="0"/>
          <a:chOff x="0" y="0"/>
          <a:chExt cx="0" cy="0"/>
        </a:xfrm>
      </p:grpSpPr>
      <p:sp>
        <p:nvSpPr>
          <p:cNvPr id="45" name="Shape 45"/>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6" name="Shape 4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52" name="Shape 5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58" name="Shape 5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4" name="Shape 6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0" name="Shape 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8"/>
        <p:cNvGrpSpPr/>
        <p:nvPr/>
      </p:nvGrpSpPr>
      <p:grpSpPr>
        <a:xfrm>
          <a:off x="0" y="0"/>
          <a:ext cx="0" cy="0"/>
          <a:chOff x="0" y="0"/>
          <a:chExt cx="0" cy="0"/>
        </a:xfrm>
      </p:grpSpPr>
      <p:sp>
        <p:nvSpPr>
          <p:cNvPr id="9" name="Shape 9"/>
          <p:cNvSpPr txBox="1">
            <a:spLocks noGrp="1"/>
          </p:cNvSpPr>
          <p:nvPr>
            <p:ph type="subTitle" idx="1"/>
          </p:nvPr>
        </p:nvSpPr>
        <p:spPr>
          <a:xfrm>
            <a:off x="685800" y="2840053"/>
            <a:ext cx="7772400" cy="784799"/>
          </a:xfrm>
          <a:prstGeom prst="rect">
            <a:avLst/>
          </a:prstGeom>
        </p:spPr>
        <p:txBody>
          <a:bodyPr lIns="91425" tIns="91425" rIns="91425" bIns="91425" anchor="t" anchorCtr="0"/>
          <a:lstStyle>
            <a:lvl1pPr algn="ctr">
              <a:spcBef>
                <a:spcPts val="0"/>
              </a:spcBef>
              <a:buClr>
                <a:schemeClr val="lt2"/>
              </a:buClr>
              <a:buNone/>
              <a:defRPr>
                <a:solidFill>
                  <a:schemeClr val="lt2"/>
                </a:solidFill>
              </a:defRPr>
            </a:lvl1pPr>
            <a:lvl2pPr algn="ctr">
              <a:spcBef>
                <a:spcPts val="0"/>
              </a:spcBef>
              <a:buClr>
                <a:schemeClr val="lt2"/>
              </a:buClr>
              <a:buSzPct val="100000"/>
              <a:buNone/>
              <a:defRPr sz="3000">
                <a:solidFill>
                  <a:schemeClr val="lt2"/>
                </a:solidFill>
              </a:defRPr>
            </a:lvl2pPr>
            <a:lvl3pPr algn="ctr">
              <a:spcBef>
                <a:spcPts val="0"/>
              </a:spcBef>
              <a:buClr>
                <a:schemeClr val="lt2"/>
              </a:buClr>
              <a:buSzPct val="100000"/>
              <a:buNone/>
              <a:defRPr sz="3000">
                <a:solidFill>
                  <a:schemeClr val="lt2"/>
                </a:solidFill>
              </a:defRPr>
            </a:lvl3pPr>
            <a:lvl4pPr algn="ctr">
              <a:spcBef>
                <a:spcPts val="0"/>
              </a:spcBef>
              <a:buClr>
                <a:schemeClr val="lt2"/>
              </a:buClr>
              <a:buSzPct val="100000"/>
              <a:buNone/>
              <a:defRPr sz="3000">
                <a:solidFill>
                  <a:schemeClr val="lt2"/>
                </a:solidFill>
              </a:defRPr>
            </a:lvl4pPr>
            <a:lvl5pPr algn="ctr">
              <a:spcBef>
                <a:spcPts val="0"/>
              </a:spcBef>
              <a:buClr>
                <a:schemeClr val="lt2"/>
              </a:buClr>
              <a:buSzPct val="100000"/>
              <a:buNone/>
              <a:defRPr sz="3000">
                <a:solidFill>
                  <a:schemeClr val="lt2"/>
                </a:solidFill>
              </a:defRPr>
            </a:lvl5pPr>
            <a:lvl6pPr algn="ctr">
              <a:spcBef>
                <a:spcPts val="0"/>
              </a:spcBef>
              <a:buClr>
                <a:schemeClr val="lt2"/>
              </a:buClr>
              <a:buSzPct val="100000"/>
              <a:buNone/>
              <a:defRPr sz="3000">
                <a:solidFill>
                  <a:schemeClr val="lt2"/>
                </a:solidFill>
              </a:defRPr>
            </a:lvl6pPr>
            <a:lvl7pPr algn="ctr">
              <a:spcBef>
                <a:spcPts val="0"/>
              </a:spcBef>
              <a:buClr>
                <a:schemeClr val="lt2"/>
              </a:buClr>
              <a:buSzPct val="100000"/>
              <a:buNone/>
              <a:defRPr sz="3000">
                <a:solidFill>
                  <a:schemeClr val="lt2"/>
                </a:solidFill>
              </a:defRPr>
            </a:lvl7pPr>
            <a:lvl8pPr algn="ctr">
              <a:spcBef>
                <a:spcPts val="0"/>
              </a:spcBef>
              <a:buClr>
                <a:schemeClr val="lt2"/>
              </a:buClr>
              <a:buSzPct val="100000"/>
              <a:buNone/>
              <a:defRPr sz="3000">
                <a:solidFill>
                  <a:schemeClr val="lt2"/>
                </a:solidFill>
              </a:defRPr>
            </a:lvl8pPr>
            <a:lvl9pPr algn="ctr">
              <a:spcBef>
                <a:spcPts val="0"/>
              </a:spcBef>
              <a:buClr>
                <a:schemeClr val="lt2"/>
              </a:buClr>
              <a:buSzPct val="100000"/>
              <a:buNone/>
              <a:defRPr sz="3000">
                <a:solidFill>
                  <a:schemeClr val="lt2"/>
                </a:solidFill>
              </a:defRPr>
            </a:lvl9pPr>
          </a:lstStyle>
          <a:p>
            <a:endParaRPr/>
          </a:p>
        </p:txBody>
      </p:sp>
      <p:sp>
        <p:nvSpPr>
          <p:cNvPr id="10" name="Shape 10"/>
          <p:cNvSpPr txBox="1">
            <a:spLocks noGrp="1"/>
          </p:cNvSpPr>
          <p:nvPr>
            <p:ph type="ctrTitle"/>
          </p:nvPr>
        </p:nvSpPr>
        <p:spPr>
          <a:xfrm>
            <a:off x="685800" y="1583342"/>
            <a:ext cx="7772400" cy="1159799"/>
          </a:xfrm>
          <a:prstGeom prst="rect">
            <a:avLst/>
          </a:prstGeom>
        </p:spPr>
        <p:txBody>
          <a:bodyPr lIns="91425" tIns="91425" rIns="91425" bIns="91425" anchor="b" anchorCtr="0"/>
          <a:lstStyle>
            <a:lvl1pPr algn="ctr">
              <a:spcBef>
                <a:spcPts val="0"/>
              </a:spcBef>
              <a:buSzPct val="100000"/>
              <a:defRPr sz="4800"/>
            </a:lvl1pPr>
            <a:lvl2pPr algn="ctr">
              <a:spcBef>
                <a:spcPts val="0"/>
              </a:spcBef>
              <a:buSzPct val="100000"/>
              <a:defRPr sz="4800"/>
            </a:lvl2pPr>
            <a:lvl3pPr algn="ctr">
              <a:spcBef>
                <a:spcPts val="0"/>
              </a:spcBef>
              <a:buSzPct val="100000"/>
              <a:defRPr sz="4800"/>
            </a:lvl3pPr>
            <a:lvl4pPr algn="ctr">
              <a:spcBef>
                <a:spcPts val="0"/>
              </a:spcBef>
              <a:buSzPct val="100000"/>
              <a:defRPr sz="4800"/>
            </a:lvl4pPr>
            <a:lvl5pPr algn="ctr">
              <a:spcBef>
                <a:spcPts val="0"/>
              </a:spcBef>
              <a:buSzPct val="100000"/>
              <a:defRPr sz="4800"/>
            </a:lvl5pPr>
            <a:lvl6pPr algn="ctr">
              <a:spcBef>
                <a:spcPts val="0"/>
              </a:spcBef>
              <a:buSzPct val="100000"/>
              <a:defRPr sz="4800"/>
            </a:lvl6pPr>
            <a:lvl7pPr algn="ctr">
              <a:spcBef>
                <a:spcPts val="0"/>
              </a:spcBef>
              <a:buSzPct val="100000"/>
              <a:defRPr sz="4800"/>
            </a:lvl7pPr>
            <a:lvl8pPr algn="ctr">
              <a:spcBef>
                <a:spcPts val="0"/>
              </a:spcBef>
              <a:buSzPct val="100000"/>
              <a:defRPr sz="4800"/>
            </a:lvl8pPr>
            <a:lvl9pPr algn="ctr">
              <a:spcBef>
                <a:spcPts val="0"/>
              </a:spcBef>
              <a:buSzPct val="100000"/>
              <a:defRPr sz="4800"/>
            </a:lvl9pPr>
          </a:lstStyle>
          <a:p>
            <a:endParaRPr/>
          </a:p>
        </p:txBody>
      </p:sp>
      <p:sp>
        <p:nvSpPr>
          <p:cNvPr id="11" name="Shape 11"/>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2"/>
        <p:cNvGrpSpPr/>
        <p:nvPr/>
      </p:nvGrpSpPr>
      <p:grpSpPr>
        <a:xfrm>
          <a:off x="0" y="0"/>
          <a:ext cx="0" cy="0"/>
          <a:chOff x="0" y="0"/>
          <a:chExt cx="0" cy="0"/>
        </a:xfrm>
      </p:grpSpPr>
      <p:sp>
        <p:nvSpPr>
          <p:cNvPr id="13" name="Shape 13"/>
          <p:cNvSpPr txBox="1">
            <a:spLocks noGrp="1"/>
          </p:cNvSpPr>
          <p:nvPr>
            <p:ph type="title"/>
          </p:nvPr>
        </p:nvSpPr>
        <p:spPr>
          <a:xfrm>
            <a:off x="457200" y="205978"/>
            <a:ext cx="8229600" cy="8574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4" name="Shape 14"/>
          <p:cNvSpPr txBox="1">
            <a:spLocks noGrp="1"/>
          </p:cNvSpPr>
          <p:nvPr>
            <p:ph type="body" idx="1"/>
          </p:nvPr>
        </p:nvSpPr>
        <p:spPr>
          <a:xfrm>
            <a:off x="457200" y="1200150"/>
            <a:ext cx="82296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5" name="Shape 15"/>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457200" y="205978"/>
            <a:ext cx="8229600" cy="8574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8" name="Shape 18"/>
          <p:cNvSpPr txBox="1">
            <a:spLocks noGrp="1"/>
          </p:cNvSpPr>
          <p:nvPr>
            <p:ph type="body" idx="1"/>
          </p:nvPr>
        </p:nvSpPr>
        <p:spPr>
          <a:xfrm>
            <a:off x="457200" y="1200150"/>
            <a:ext cx="39945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9" name="Shape 19"/>
          <p:cNvSpPr txBox="1">
            <a:spLocks noGrp="1"/>
          </p:cNvSpPr>
          <p:nvPr>
            <p:ph type="body" idx="2"/>
          </p:nvPr>
        </p:nvSpPr>
        <p:spPr>
          <a:xfrm>
            <a:off x="4692273" y="1200150"/>
            <a:ext cx="39945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0" name="Shape 20"/>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457200" y="205978"/>
            <a:ext cx="8229600" cy="8574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3" name="Shape 23"/>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24"/>
        <p:cNvGrpSpPr/>
        <p:nvPr/>
      </p:nvGrpSpPr>
      <p:grpSpPr>
        <a:xfrm>
          <a:off x="0" y="0"/>
          <a:ext cx="0" cy="0"/>
          <a:chOff x="0" y="0"/>
          <a:chExt cx="0" cy="0"/>
        </a:xfrm>
      </p:grpSpPr>
      <p:sp>
        <p:nvSpPr>
          <p:cNvPr id="25" name="Shape 25"/>
          <p:cNvSpPr txBox="1">
            <a:spLocks noGrp="1"/>
          </p:cNvSpPr>
          <p:nvPr>
            <p:ph type="body" idx="1"/>
          </p:nvPr>
        </p:nvSpPr>
        <p:spPr>
          <a:xfrm>
            <a:off x="457200" y="4406309"/>
            <a:ext cx="8229600" cy="519599"/>
          </a:xfrm>
          <a:prstGeom prst="rect">
            <a:avLst/>
          </a:prstGeom>
        </p:spPr>
        <p:txBody>
          <a:bodyPr lIns="91425" tIns="91425" rIns="91425" bIns="91425" anchor="t" anchorCtr="0"/>
          <a:lstStyle>
            <a:lvl1pPr algn="ctr">
              <a:spcBef>
                <a:spcPts val="0"/>
              </a:spcBef>
              <a:buSzPct val="100000"/>
              <a:buNone/>
              <a:defRPr sz="1800"/>
            </a:lvl1pPr>
          </a:lstStyle>
          <a:p>
            <a:endParaRPr/>
          </a:p>
        </p:txBody>
      </p:sp>
      <p:sp>
        <p:nvSpPr>
          <p:cNvPr id="26" name="Shape 26"/>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27"/>
        <p:cNvGrpSpPr/>
        <p:nvPr/>
      </p:nvGrpSpPr>
      <p:grpSpPr>
        <a:xfrm>
          <a:off x="0" y="0"/>
          <a:ext cx="0" cy="0"/>
          <a:chOff x="0" y="0"/>
          <a:chExt cx="0" cy="0"/>
        </a:xfrm>
      </p:grpSpPr>
      <p:sp>
        <p:nvSpPr>
          <p:cNvPr id="28" name="Shape 28"/>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dk2"/>
            </a:gs>
            <a:gs pos="100000">
              <a:schemeClr val="dk1"/>
            </a:gs>
          </a:gsLst>
          <a:path path="circle">
            <a:fillToRect l="50000" t="50000" r="50000" b="50000"/>
          </a:path>
          <a:tileRect/>
        </a:gra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05978"/>
            <a:ext cx="8229600" cy="857400"/>
          </a:xfrm>
          <a:prstGeom prst="rect">
            <a:avLst/>
          </a:prstGeom>
          <a:noFill/>
          <a:ln>
            <a:noFill/>
          </a:ln>
        </p:spPr>
        <p:txBody>
          <a:bodyPr lIns="91425" tIns="91425" rIns="91425" bIns="91425" anchor="b" anchorCtr="0"/>
          <a:lstStyle>
            <a:lvl1pPr>
              <a:spcBef>
                <a:spcPts val="0"/>
              </a:spcBef>
              <a:buClr>
                <a:schemeClr val="lt1"/>
              </a:buClr>
              <a:buSzPct val="100000"/>
              <a:buNone/>
              <a:defRPr sz="3600" b="1">
                <a:solidFill>
                  <a:schemeClr val="lt1"/>
                </a:solidFill>
              </a:defRPr>
            </a:lvl1pPr>
            <a:lvl2pPr>
              <a:spcBef>
                <a:spcPts val="0"/>
              </a:spcBef>
              <a:buClr>
                <a:schemeClr val="lt1"/>
              </a:buClr>
              <a:buSzPct val="100000"/>
              <a:buNone/>
              <a:defRPr sz="3600" b="1">
                <a:solidFill>
                  <a:schemeClr val="lt1"/>
                </a:solidFill>
              </a:defRPr>
            </a:lvl2pPr>
            <a:lvl3pPr>
              <a:spcBef>
                <a:spcPts val="0"/>
              </a:spcBef>
              <a:buClr>
                <a:schemeClr val="lt1"/>
              </a:buClr>
              <a:buSzPct val="100000"/>
              <a:buNone/>
              <a:defRPr sz="3600" b="1">
                <a:solidFill>
                  <a:schemeClr val="lt1"/>
                </a:solidFill>
              </a:defRPr>
            </a:lvl3pPr>
            <a:lvl4pPr>
              <a:spcBef>
                <a:spcPts val="0"/>
              </a:spcBef>
              <a:buClr>
                <a:schemeClr val="lt1"/>
              </a:buClr>
              <a:buSzPct val="100000"/>
              <a:buNone/>
              <a:defRPr sz="3600" b="1">
                <a:solidFill>
                  <a:schemeClr val="lt1"/>
                </a:solidFill>
              </a:defRPr>
            </a:lvl4pPr>
            <a:lvl5pPr>
              <a:spcBef>
                <a:spcPts val="0"/>
              </a:spcBef>
              <a:buClr>
                <a:schemeClr val="lt1"/>
              </a:buClr>
              <a:buSzPct val="100000"/>
              <a:buNone/>
              <a:defRPr sz="3600" b="1">
                <a:solidFill>
                  <a:schemeClr val="lt1"/>
                </a:solidFill>
              </a:defRPr>
            </a:lvl5pPr>
            <a:lvl6pPr>
              <a:spcBef>
                <a:spcPts val="0"/>
              </a:spcBef>
              <a:buClr>
                <a:schemeClr val="lt1"/>
              </a:buClr>
              <a:buSzPct val="100000"/>
              <a:buNone/>
              <a:defRPr sz="3600" b="1">
                <a:solidFill>
                  <a:schemeClr val="lt1"/>
                </a:solidFill>
              </a:defRPr>
            </a:lvl6pPr>
            <a:lvl7pPr>
              <a:spcBef>
                <a:spcPts val="0"/>
              </a:spcBef>
              <a:buClr>
                <a:schemeClr val="lt1"/>
              </a:buClr>
              <a:buSzPct val="100000"/>
              <a:buNone/>
              <a:defRPr sz="3600" b="1">
                <a:solidFill>
                  <a:schemeClr val="lt1"/>
                </a:solidFill>
              </a:defRPr>
            </a:lvl7pPr>
            <a:lvl8pPr>
              <a:spcBef>
                <a:spcPts val="0"/>
              </a:spcBef>
              <a:buClr>
                <a:schemeClr val="lt1"/>
              </a:buClr>
              <a:buSzPct val="100000"/>
              <a:buNone/>
              <a:defRPr sz="3600" b="1">
                <a:solidFill>
                  <a:schemeClr val="lt1"/>
                </a:solidFill>
              </a:defRPr>
            </a:lvl8pPr>
            <a:lvl9pPr>
              <a:spcBef>
                <a:spcPts val="0"/>
              </a:spcBef>
              <a:buClr>
                <a:schemeClr val="lt1"/>
              </a:buClr>
              <a:buSzPct val="100000"/>
              <a:buNone/>
              <a:defRPr sz="3600" b="1">
                <a:solidFill>
                  <a:schemeClr val="lt1"/>
                </a:solidFill>
              </a:defRPr>
            </a:lvl9pPr>
          </a:lstStyle>
          <a:p>
            <a:endParaRPr/>
          </a:p>
        </p:txBody>
      </p:sp>
      <p:sp>
        <p:nvSpPr>
          <p:cNvPr id="6" name="Shape 6"/>
          <p:cNvSpPr txBox="1">
            <a:spLocks noGrp="1"/>
          </p:cNvSpPr>
          <p:nvPr>
            <p:ph type="body" idx="1"/>
          </p:nvPr>
        </p:nvSpPr>
        <p:spPr>
          <a:xfrm>
            <a:off x="457200" y="1200150"/>
            <a:ext cx="8229600" cy="3725699"/>
          </a:xfrm>
          <a:prstGeom prst="rect">
            <a:avLst/>
          </a:prstGeom>
          <a:noFill/>
          <a:ln>
            <a:noFill/>
          </a:ln>
        </p:spPr>
        <p:txBody>
          <a:bodyPr lIns="91425" tIns="91425" rIns="91425" bIns="91425" anchor="t" anchorCtr="0"/>
          <a:lstStyle>
            <a:lvl1pPr>
              <a:spcBef>
                <a:spcPts val="600"/>
              </a:spcBef>
              <a:buClr>
                <a:schemeClr val="lt1"/>
              </a:buClr>
              <a:buSzPct val="100000"/>
              <a:defRPr sz="3000">
                <a:solidFill>
                  <a:schemeClr val="lt1"/>
                </a:solidFill>
              </a:defRPr>
            </a:lvl1pPr>
            <a:lvl2pPr>
              <a:spcBef>
                <a:spcPts val="480"/>
              </a:spcBef>
              <a:buClr>
                <a:schemeClr val="lt1"/>
              </a:buClr>
              <a:buSzPct val="100000"/>
              <a:defRPr sz="2400">
                <a:solidFill>
                  <a:schemeClr val="lt1"/>
                </a:solidFill>
              </a:defRPr>
            </a:lvl2pPr>
            <a:lvl3pPr>
              <a:spcBef>
                <a:spcPts val="480"/>
              </a:spcBef>
              <a:buClr>
                <a:schemeClr val="lt1"/>
              </a:buClr>
              <a:buSzPct val="100000"/>
              <a:defRPr sz="2400">
                <a:solidFill>
                  <a:schemeClr val="lt1"/>
                </a:solidFill>
              </a:defRPr>
            </a:lvl3pPr>
            <a:lvl4pPr>
              <a:spcBef>
                <a:spcPts val="360"/>
              </a:spcBef>
              <a:buClr>
                <a:schemeClr val="lt1"/>
              </a:buClr>
              <a:buSzPct val="100000"/>
              <a:defRPr sz="1800">
                <a:solidFill>
                  <a:schemeClr val="lt1"/>
                </a:solidFill>
              </a:defRPr>
            </a:lvl4pPr>
            <a:lvl5pPr>
              <a:spcBef>
                <a:spcPts val="360"/>
              </a:spcBef>
              <a:buClr>
                <a:schemeClr val="lt1"/>
              </a:buClr>
              <a:buSzPct val="100000"/>
              <a:defRPr sz="1800">
                <a:solidFill>
                  <a:schemeClr val="lt1"/>
                </a:solidFill>
              </a:defRPr>
            </a:lvl5pPr>
            <a:lvl6pPr>
              <a:spcBef>
                <a:spcPts val="360"/>
              </a:spcBef>
              <a:buClr>
                <a:schemeClr val="lt1"/>
              </a:buClr>
              <a:buSzPct val="100000"/>
              <a:defRPr sz="1800">
                <a:solidFill>
                  <a:schemeClr val="lt1"/>
                </a:solidFill>
              </a:defRPr>
            </a:lvl6pPr>
            <a:lvl7pPr>
              <a:spcBef>
                <a:spcPts val="360"/>
              </a:spcBef>
              <a:buClr>
                <a:schemeClr val="lt1"/>
              </a:buClr>
              <a:buSzPct val="100000"/>
              <a:defRPr sz="1800">
                <a:solidFill>
                  <a:schemeClr val="lt1"/>
                </a:solidFill>
              </a:defRPr>
            </a:lvl7pPr>
            <a:lvl8pPr>
              <a:spcBef>
                <a:spcPts val="360"/>
              </a:spcBef>
              <a:buClr>
                <a:schemeClr val="lt1"/>
              </a:buClr>
              <a:buSzPct val="100000"/>
              <a:defRPr sz="1800">
                <a:solidFill>
                  <a:schemeClr val="lt1"/>
                </a:solidFill>
              </a:defRPr>
            </a:lvl8pPr>
            <a:lvl9pPr>
              <a:spcBef>
                <a:spcPts val="360"/>
              </a:spcBef>
              <a:buClr>
                <a:schemeClr val="lt1"/>
              </a:buClr>
              <a:buSzPct val="100000"/>
              <a:defRPr sz="1800">
                <a:solidFill>
                  <a:schemeClr val="lt1"/>
                </a:solidFill>
              </a:defRPr>
            </a:lvl9pPr>
          </a:lstStyle>
          <a:p>
            <a:endParaRPr/>
          </a:p>
        </p:txBody>
      </p:sp>
      <p:sp>
        <p:nvSpPr>
          <p:cNvPr id="7" name="Shape 7"/>
          <p:cNvSpPr txBox="1">
            <a:spLocks noGrp="1"/>
          </p:cNvSpPr>
          <p:nvPr>
            <p:ph type="sldNum" idx="12"/>
          </p:nvPr>
        </p:nvSpPr>
        <p:spPr>
          <a:xfrm>
            <a:off x="8556791" y="4749850"/>
            <a:ext cx="548699" cy="393600"/>
          </a:xfrm>
          <a:prstGeom prst="rect">
            <a:avLst/>
          </a:prstGeom>
          <a:noFill/>
          <a:ln>
            <a:noFill/>
          </a:ln>
        </p:spPr>
        <p:txBody>
          <a:bodyPr lIns="91425" tIns="91425" rIns="91425" bIns="91425" anchor="ctr" anchorCtr="0">
            <a:noAutofit/>
          </a:bodyPr>
          <a:lstStyle>
            <a:lvl1pPr algn="r">
              <a:spcBef>
                <a:spcPts val="0"/>
              </a:spcBef>
              <a:buNone/>
              <a:defRPr sz="1300">
                <a:solidFill>
                  <a:schemeClr val="lt1"/>
                </a:solidFill>
              </a:defRPr>
            </a:lvl1pPr>
          </a:lstStyle>
          <a:p>
            <a:pPr>
              <a:spcBef>
                <a:spcPts val="0"/>
              </a:spcBef>
              <a:buNone/>
            </a:pPr>
            <a:fld id="{00000000-1234-1234-1234-123412341234}" type="slidenum">
              <a:rPr lang="en"/>
              <a:t>‹#›</a:t>
            </a:fld>
            <a:endParaRPr lang="en"/>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owl.english.purdue.edu/owl/resource/722/11/"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public.wsu.edu/~delahoyd/feminist.crit.html" TargetMode="External"/><Relationship Id="rId4" Type="http://schemas.openxmlformats.org/officeDocument/2006/relationships/hyperlink" Target="http://writersinspire.org/content/feminist-approaches-literatu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9"/>
        <p:cNvGrpSpPr/>
        <p:nvPr/>
      </p:nvGrpSpPr>
      <p:grpSpPr>
        <a:xfrm>
          <a:off x="0" y="0"/>
          <a:ext cx="0" cy="0"/>
          <a:chOff x="0" y="0"/>
          <a:chExt cx="0" cy="0"/>
        </a:xfrm>
      </p:grpSpPr>
      <p:sp>
        <p:nvSpPr>
          <p:cNvPr id="30" name="Shape 30"/>
          <p:cNvSpPr txBox="1">
            <a:spLocks noGrp="1"/>
          </p:cNvSpPr>
          <p:nvPr>
            <p:ph type="ctrTitle"/>
          </p:nvPr>
        </p:nvSpPr>
        <p:spPr>
          <a:xfrm>
            <a:off x="685800" y="1583342"/>
            <a:ext cx="7772400" cy="1159856"/>
          </a:xfrm>
          <a:prstGeom prst="rect">
            <a:avLst/>
          </a:prstGeom>
        </p:spPr>
        <p:txBody>
          <a:bodyPr lIns="91425" tIns="91425" rIns="91425" bIns="91425" anchor="b" anchorCtr="0">
            <a:noAutofit/>
          </a:bodyPr>
          <a:lstStyle/>
          <a:p>
            <a:pPr rtl="0">
              <a:spcBef>
                <a:spcPts val="0"/>
              </a:spcBef>
              <a:buNone/>
            </a:pPr>
            <a:r>
              <a:rPr lang="en" sz="6000"/>
              <a:t>Feminist Criticism</a:t>
            </a:r>
          </a:p>
          <a:p>
            <a:pPr>
              <a:spcBef>
                <a:spcPts val="0"/>
              </a:spcBef>
              <a:buNone/>
            </a:pPr>
            <a:r>
              <a:rPr lang="en" sz="1800"/>
              <a:t>(phase 1)</a:t>
            </a:r>
          </a:p>
        </p:txBody>
      </p:sp>
      <p:sp>
        <p:nvSpPr>
          <p:cNvPr id="31" name="Shape 31"/>
          <p:cNvSpPr txBox="1">
            <a:spLocks noGrp="1"/>
          </p:cNvSpPr>
          <p:nvPr>
            <p:ph type="subTitle" idx="1"/>
          </p:nvPr>
        </p:nvSpPr>
        <p:spPr>
          <a:xfrm>
            <a:off x="685800" y="2840053"/>
            <a:ext cx="7772400" cy="784737"/>
          </a:xfrm>
          <a:prstGeom prst="rect">
            <a:avLst/>
          </a:prstGeom>
        </p:spPr>
        <p:txBody>
          <a:bodyPr lIns="91425" tIns="91425" rIns="91425" bIns="91425" anchor="t" anchorCtr="0">
            <a:noAutofit/>
          </a:bodyPr>
          <a:lstStyle/>
          <a:p>
            <a:pPr>
              <a:spcBef>
                <a:spcPts val="0"/>
              </a:spcBef>
              <a:buNone/>
            </a:pPr>
            <a:r>
              <a:rPr lang="en" sz="2400"/>
              <a:t>Devin Henfield and Ben Forbes</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lgn="ctr">
              <a:spcBef>
                <a:spcPts val="0"/>
              </a:spcBef>
              <a:buNone/>
            </a:pPr>
            <a:r>
              <a:rPr lang="en" sz="4800"/>
              <a:t>Timeline</a:t>
            </a:r>
          </a:p>
        </p:txBody>
      </p:sp>
      <p:sp>
        <p:nvSpPr>
          <p:cNvPr id="37" name="Shape 37"/>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381000" rtl="0">
              <a:spcBef>
                <a:spcPts val="0"/>
              </a:spcBef>
              <a:buClr>
                <a:schemeClr val="lt1"/>
              </a:buClr>
              <a:buSzPct val="100000"/>
              <a:buFont typeface="Arial"/>
              <a:buChar char="●"/>
            </a:pPr>
            <a:r>
              <a:rPr lang="en" sz="2400" b="1"/>
              <a:t>Late 1700s to Early 1900s- First Wave Feminism</a:t>
            </a:r>
          </a:p>
          <a:p>
            <a:pPr marL="457200" lvl="0" indent="0" rtl="0">
              <a:spcBef>
                <a:spcPts val="0"/>
              </a:spcBef>
              <a:buNone/>
            </a:pPr>
            <a:r>
              <a:rPr lang="en" sz="1800"/>
              <a:t>Feminist critics recognize male writers’ “demeaning treatment of       women.” Includes books like Thinking About Women by Mary Ellman, Sexual Politics by Kate Millet, and The Female Eunuch by Germaine Greer.</a:t>
            </a:r>
          </a:p>
          <a:p>
            <a:pPr marL="457200" lvl="0" indent="-381000" rtl="0">
              <a:spcBef>
                <a:spcPts val="0"/>
              </a:spcBef>
              <a:buClr>
                <a:schemeClr val="lt1"/>
              </a:buClr>
              <a:buSzPct val="100000"/>
              <a:buFont typeface="Arial"/>
              <a:buChar char="●"/>
            </a:pPr>
            <a:r>
              <a:rPr lang="en" sz="2400" b="1"/>
              <a:t>Early 1960s to Late 1980s- Second Wave Feminism</a:t>
            </a:r>
          </a:p>
          <a:p>
            <a:pPr marL="457200" lvl="0" indent="0">
              <a:spcBef>
                <a:spcPts val="0"/>
              </a:spcBef>
              <a:buNone/>
            </a:pPr>
            <a:r>
              <a:rPr lang="en" sz="1800"/>
              <a:t>Gynocriticism appears. Gynocriticism includes female writers and their place in “literary history”, the examination of the treatment of female characters, and all of the literature written by women.</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1"/>
        <p:cNvGrpSpPr/>
        <p:nvPr/>
      </p:nvGrpSpPr>
      <p:grpSpPr>
        <a:xfrm>
          <a:off x="0" y="0"/>
          <a:ext cx="0" cy="0"/>
          <a:chOff x="0" y="0"/>
          <a:chExt cx="0" cy="0"/>
        </a:xfrm>
      </p:grpSpPr>
      <p:sp>
        <p:nvSpPr>
          <p:cNvPr id="42" name="Shape 42"/>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lgn="ctr">
              <a:spcBef>
                <a:spcPts val="0"/>
              </a:spcBef>
              <a:buNone/>
            </a:pPr>
            <a:r>
              <a:rPr lang="en" sz="4800"/>
              <a:t>Timeline (cont)</a:t>
            </a:r>
          </a:p>
        </p:txBody>
      </p:sp>
      <p:sp>
        <p:nvSpPr>
          <p:cNvPr id="43" name="Shape 43"/>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381000" rtl="0">
              <a:spcBef>
                <a:spcPts val="0"/>
              </a:spcBef>
              <a:buClr>
                <a:schemeClr val="lt1"/>
              </a:buClr>
              <a:buSzPct val="100000"/>
              <a:buFont typeface="Arial"/>
              <a:buChar char="●"/>
            </a:pPr>
            <a:r>
              <a:rPr lang="en" sz="2400" b="1"/>
              <a:t>Early 1990s to Present Day- Third Wave Feminism</a:t>
            </a:r>
          </a:p>
          <a:p>
            <a:pPr marL="457200" lvl="0" indent="0" rtl="0">
              <a:spcBef>
                <a:spcPts val="0"/>
              </a:spcBef>
              <a:buNone/>
            </a:pPr>
            <a:r>
              <a:rPr lang="en" sz="1800"/>
              <a:t>Response to all of the negative backlash that arose because of Second Wave Feminism. “Universal Womanhood” is introduced. Includes writers like Alice Walker.</a:t>
            </a:r>
          </a:p>
          <a:p>
            <a:pPr lvl="0" rtl="0">
              <a:spcBef>
                <a:spcPts val="0"/>
              </a:spcBef>
              <a:buNone/>
            </a:pPr>
            <a:r>
              <a:rPr lang="en" sz="2400" b="1"/>
              <a:t>	</a:t>
            </a:r>
          </a:p>
          <a:p>
            <a:pPr lvl="0">
              <a:spcBef>
                <a:spcPts val="0"/>
              </a:spcBef>
              <a:buNone/>
            </a:pPr>
            <a:r>
              <a:rPr lang="en" sz="2400" b="1"/>
              <a:t>	</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7"/>
        <p:cNvGrpSpPr/>
        <p:nvPr/>
      </p:nvGrpSpPr>
      <p:grpSpPr>
        <a:xfrm>
          <a:off x="0" y="0"/>
          <a:ext cx="0" cy="0"/>
          <a:chOff x="0" y="0"/>
          <a:chExt cx="0" cy="0"/>
        </a:xfrm>
      </p:grpSpPr>
      <p:sp>
        <p:nvSpPr>
          <p:cNvPr id="48" name="Shape 48"/>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lgn="ctr">
              <a:spcBef>
                <a:spcPts val="0"/>
              </a:spcBef>
              <a:buNone/>
            </a:pPr>
            <a:r>
              <a:rPr lang="en" sz="4800"/>
              <a:t>Founder</a:t>
            </a:r>
          </a:p>
        </p:txBody>
      </p:sp>
      <p:sp>
        <p:nvSpPr>
          <p:cNvPr id="49" name="Shape 49"/>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419100" rtl="0">
              <a:spcBef>
                <a:spcPts val="0"/>
              </a:spcBef>
              <a:buClr>
                <a:schemeClr val="lt1"/>
              </a:buClr>
              <a:buSzPct val="100000"/>
              <a:buFont typeface="Arial"/>
              <a:buChar char="●"/>
            </a:pPr>
            <a:r>
              <a:rPr lang="en" b="1"/>
              <a:t>Mary Wollstonecraft</a:t>
            </a:r>
          </a:p>
          <a:p>
            <a:pPr marL="457200" lvl="0" indent="0" rtl="0">
              <a:spcBef>
                <a:spcPts val="0"/>
              </a:spcBef>
              <a:buNone/>
            </a:pPr>
            <a:r>
              <a:rPr lang="en" sz="2400"/>
              <a:t>Wollstonecraft’s publication of Vindication of the Rights of Women 1792 is what is believed to have started First Wave Feminism back in the late 1700s. The First Wave was then ended with the ratification of the 20th Amendment of the United States Constitution.</a:t>
            </a:r>
          </a:p>
          <a:p>
            <a:pPr lvl="0">
              <a:spcBef>
                <a:spcPts val="0"/>
              </a:spcBef>
              <a:buNone/>
            </a:pPr>
            <a:r>
              <a:rPr lang="en" sz="2400" b="1"/>
              <a:t>	</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lgn="ctr">
              <a:spcBef>
                <a:spcPts val="0"/>
              </a:spcBef>
              <a:buNone/>
            </a:pPr>
            <a:r>
              <a:rPr lang="en" sz="4800"/>
              <a:t>Authors</a:t>
            </a:r>
          </a:p>
        </p:txBody>
      </p:sp>
      <p:sp>
        <p:nvSpPr>
          <p:cNvPr id="55" name="Shape 55"/>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419100" rtl="0">
              <a:spcBef>
                <a:spcPts val="0"/>
              </a:spcBef>
              <a:buClr>
                <a:schemeClr val="lt1"/>
              </a:buClr>
              <a:buSzPct val="100000"/>
              <a:buFont typeface="Arial"/>
              <a:buChar char="●"/>
            </a:pPr>
            <a:r>
              <a:rPr lang="en"/>
              <a:t>Mary Wollstonecraft </a:t>
            </a:r>
          </a:p>
          <a:p>
            <a:pPr marL="457200" lvl="0" indent="-419100" rtl="0">
              <a:spcBef>
                <a:spcPts val="0"/>
              </a:spcBef>
              <a:buClr>
                <a:schemeClr val="lt1"/>
              </a:buClr>
              <a:buSzPct val="100000"/>
              <a:buFont typeface="Arial"/>
              <a:buChar char="●"/>
            </a:pPr>
            <a:r>
              <a:rPr lang="en"/>
              <a:t>Simone de Beauvoir </a:t>
            </a:r>
          </a:p>
          <a:p>
            <a:pPr marL="457200" lvl="0" indent="-419100" rtl="0">
              <a:spcBef>
                <a:spcPts val="0"/>
              </a:spcBef>
              <a:buClr>
                <a:schemeClr val="lt1"/>
              </a:buClr>
              <a:buSzPct val="100000"/>
              <a:buFont typeface="Arial"/>
              <a:buChar char="●"/>
            </a:pPr>
            <a:r>
              <a:rPr lang="en"/>
              <a:t>Elaine Showalter</a:t>
            </a:r>
          </a:p>
          <a:p>
            <a:pPr marL="457200" lvl="0" indent="-419100" rtl="0">
              <a:spcBef>
                <a:spcPts val="0"/>
              </a:spcBef>
              <a:buClr>
                <a:schemeClr val="lt1"/>
              </a:buClr>
              <a:buSzPct val="100000"/>
              <a:buFont typeface="Arial"/>
              <a:buChar char="●"/>
            </a:pPr>
            <a:r>
              <a:rPr lang="en"/>
              <a:t>Mary Ellman</a:t>
            </a:r>
          </a:p>
          <a:p>
            <a:pPr marL="457200" lvl="0" indent="-419100" rtl="0">
              <a:spcBef>
                <a:spcPts val="0"/>
              </a:spcBef>
              <a:buClr>
                <a:schemeClr val="lt1"/>
              </a:buClr>
              <a:buSzPct val="100000"/>
              <a:buFont typeface="Arial"/>
              <a:buChar char="●"/>
            </a:pPr>
            <a:r>
              <a:rPr lang="en"/>
              <a:t>Germaine Greer</a:t>
            </a:r>
          </a:p>
          <a:p>
            <a:pPr marL="457200" lvl="0" indent="-419100">
              <a:spcBef>
                <a:spcPts val="0"/>
              </a:spcBef>
              <a:buClr>
                <a:schemeClr val="lt1"/>
              </a:buClr>
              <a:buSzPct val="100000"/>
              <a:buFont typeface="Arial"/>
              <a:buChar char="●"/>
            </a:pPr>
            <a:r>
              <a:rPr lang="en"/>
              <a:t>Kate Millet </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Shape 60"/>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lgn="ctr">
              <a:spcBef>
                <a:spcPts val="0"/>
              </a:spcBef>
              <a:buNone/>
            </a:pPr>
            <a:r>
              <a:rPr lang="en" sz="4800"/>
              <a:t>Beliefs</a:t>
            </a:r>
          </a:p>
        </p:txBody>
      </p:sp>
      <p:sp>
        <p:nvSpPr>
          <p:cNvPr id="61" name="Shape 61"/>
          <p:cNvSpPr txBox="1">
            <a:spLocks noGrp="1"/>
          </p:cNvSpPr>
          <p:nvPr>
            <p:ph type="body" idx="1"/>
          </p:nvPr>
        </p:nvSpPr>
        <p:spPr>
          <a:xfrm>
            <a:off x="457200" y="987775"/>
            <a:ext cx="8229600" cy="3725699"/>
          </a:xfrm>
          <a:prstGeom prst="rect">
            <a:avLst/>
          </a:prstGeom>
        </p:spPr>
        <p:txBody>
          <a:bodyPr lIns="91425" tIns="91425" rIns="91425" bIns="91425" anchor="t" anchorCtr="0">
            <a:noAutofit/>
          </a:bodyPr>
          <a:lstStyle/>
          <a:p>
            <a:pPr marL="457200" lvl="0" indent="-419100" rtl="0">
              <a:spcBef>
                <a:spcPts val="0"/>
              </a:spcBef>
              <a:buClr>
                <a:schemeClr val="lt1"/>
              </a:buClr>
              <a:buSzPct val="100000"/>
              <a:buFont typeface="Arial"/>
              <a:buChar char="●"/>
            </a:pPr>
            <a:r>
              <a:rPr lang="en"/>
              <a:t>Women are oppressed economically, politically, socially, and psychologically.</a:t>
            </a:r>
          </a:p>
          <a:p>
            <a:pPr marL="457200" lvl="0" indent="-419100" rtl="0">
              <a:spcBef>
                <a:spcPts val="0"/>
              </a:spcBef>
              <a:buClr>
                <a:schemeClr val="lt1"/>
              </a:buClr>
              <a:buSzPct val="100000"/>
              <a:buFont typeface="Arial"/>
              <a:buChar char="●"/>
            </a:pPr>
            <a:r>
              <a:rPr lang="en"/>
              <a:t>Women are only defined by their differences from men.</a:t>
            </a:r>
          </a:p>
          <a:p>
            <a:pPr marL="457200" lvl="0" indent="-419100" rtl="0">
              <a:spcBef>
                <a:spcPts val="0"/>
              </a:spcBef>
              <a:buClr>
                <a:schemeClr val="lt1"/>
              </a:buClr>
              <a:buSzPct val="100000"/>
              <a:buFont typeface="Arial"/>
              <a:buChar char="●"/>
            </a:pPr>
            <a:r>
              <a:rPr lang="en"/>
              <a:t>Western Civilization is deeply rooted in patriarchal ideology.</a:t>
            </a:r>
          </a:p>
          <a:p>
            <a:pPr marL="457200" lvl="0" indent="-419100" rtl="0">
              <a:spcBef>
                <a:spcPts val="0"/>
              </a:spcBef>
              <a:buClr>
                <a:schemeClr val="lt1"/>
              </a:buClr>
              <a:buSzPct val="100000"/>
              <a:buFont typeface="Arial"/>
              <a:buChar char="●"/>
            </a:pPr>
            <a:r>
              <a:rPr lang="en"/>
              <a:t>Biology determines sex but society determines gender.</a:t>
            </a:r>
          </a:p>
          <a:p>
            <a:pPr lvl="0">
              <a:spcBef>
                <a:spcPts val="0"/>
              </a:spcBef>
              <a:buNone/>
            </a:pPr>
            <a:r>
              <a:rPr lang="en"/>
              <a:t>.</a:t>
            </a:r>
            <a:r>
              <a:rPr lang="en" sz="2400"/>
              <a:t> </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lgn="ctr">
              <a:spcBef>
                <a:spcPts val="0"/>
              </a:spcBef>
              <a:buNone/>
            </a:pPr>
            <a:r>
              <a:rPr lang="en"/>
              <a:t>Resources</a:t>
            </a:r>
          </a:p>
        </p:txBody>
      </p:sp>
      <p:sp>
        <p:nvSpPr>
          <p:cNvPr id="67" name="Shape 67"/>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lnSpc>
                <a:spcPct val="115000"/>
              </a:lnSpc>
              <a:spcBef>
                <a:spcPts val="0"/>
              </a:spcBef>
              <a:buClr>
                <a:schemeClr val="dk1"/>
              </a:buClr>
              <a:buSzPct val="45833"/>
              <a:buFont typeface="Arial"/>
              <a:buNone/>
            </a:pPr>
            <a:r>
              <a:rPr lang="en" sz="2400" u="sng">
                <a:solidFill>
                  <a:srgbClr val="1155CC"/>
                </a:solidFill>
                <a:hlinkClick r:id="rId3"/>
              </a:rPr>
              <a:t>https://owl.english.purdue.edu/owl/resource/722/11/</a:t>
            </a:r>
          </a:p>
          <a:p>
            <a:pPr lvl="0" rtl="0">
              <a:lnSpc>
                <a:spcPct val="115000"/>
              </a:lnSpc>
              <a:spcBef>
                <a:spcPts val="0"/>
              </a:spcBef>
              <a:buClr>
                <a:schemeClr val="dk1"/>
              </a:buClr>
              <a:buSzPct val="45833"/>
              <a:buFont typeface="Arial"/>
              <a:buNone/>
            </a:pPr>
            <a:r>
              <a:rPr lang="en" sz="2400" u="sng">
                <a:solidFill>
                  <a:srgbClr val="1155CC"/>
                </a:solidFill>
                <a:hlinkClick r:id="rId4"/>
              </a:rPr>
              <a:t>http://writersinspire.org/                                                                                                                                                                                                                                                                                                                                                                                                                                                                                                                                                                                                                                                                                                                                                                                                                                                                                                                                                                                                                                                                                                                                                                                                                                                                                                                                                                                                                                                                                                                                                                                                                                                                                                                                                                                                                                                                                                                                                                                                                                                                                                                                                                                                                                                                                                                                                                                                                                                                                                                                                                                                                                                                                                                                                                                                                                                                                                                                                                                                                                                                                                                                                                                                                                                                                                                                                                                                                                                                                                                                                                                                                                                                                                                                                                                                                                                                                                                                                                                                                                                                                                                                                                                                                                                                                                                                                                                                                                                                                                                                                                                                                                                                                                                                                                                                                                                                                                                                                  content/feminist-approaches-literature</a:t>
            </a:r>
          </a:p>
          <a:p>
            <a:pPr lvl="0">
              <a:lnSpc>
                <a:spcPct val="115000"/>
              </a:lnSpc>
              <a:spcBef>
                <a:spcPts val="0"/>
              </a:spcBef>
              <a:buClr>
                <a:schemeClr val="dk1"/>
              </a:buClr>
              <a:buSzPct val="45833"/>
              <a:buFont typeface="Arial"/>
              <a:buNone/>
            </a:pPr>
            <a:r>
              <a:rPr lang="en" sz="2400" u="sng">
                <a:solidFill>
                  <a:srgbClr val="1155CC"/>
                </a:solidFill>
                <a:hlinkClick r:id="rId5"/>
              </a:rPr>
              <a:t>http://public.wsu.edu/~delahoyd/feminist.crit.html</a:t>
            </a:r>
          </a:p>
        </p:txBody>
      </p:sp>
    </p:spTree>
  </p:cSld>
  <p:clrMapOvr>
    <a:masterClrMapping/>
  </p:clrMapOvr>
  <p:transition spd="slow">
    <p:cut/>
  </p:transition>
</p:sld>
</file>

<file path=ppt/theme/theme1.xml><?xml version="1.0" encoding="utf-8"?>
<a:theme xmlns:a="http://schemas.openxmlformats.org/drawingml/2006/main" name="dark-gradient">
  <a:themeElements>
    <a:clrScheme name="Custom 346">
      <a:dk1>
        <a:srgbClr val="000000"/>
      </a:dk1>
      <a:lt1>
        <a:srgbClr val="FFFFFF"/>
      </a:lt1>
      <a:dk2>
        <a:srgbClr val="4C4C4C"/>
      </a:dk2>
      <a:lt2>
        <a:srgbClr val="CCCCCC"/>
      </a:lt2>
      <a:accent1>
        <a:srgbClr val="89B4B8"/>
      </a:accent1>
      <a:accent2>
        <a:srgbClr val="AFA6CA"/>
      </a:accent2>
      <a:accent3>
        <a:srgbClr val="A5B492"/>
      </a:accent3>
      <a:accent4>
        <a:srgbClr val="E8CD6D"/>
      </a:accent4>
      <a:accent5>
        <a:srgbClr val="F4A447"/>
      </a:accent5>
      <a:accent6>
        <a:srgbClr val="D09D94"/>
      </a:accent6>
      <a:hlink>
        <a:srgbClr val="5EA7AA"/>
      </a:hlink>
      <a:folHlink>
        <a:srgbClr val="A295BE"/>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255</Words>
  <Application>Microsoft Office PowerPoint</Application>
  <PresentationFormat>On-screen Show (16:9)</PresentationFormat>
  <Paragraphs>34</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dark-gradient</vt:lpstr>
      <vt:lpstr>Feminist Criticism (phase 1)</vt:lpstr>
      <vt:lpstr>Timeline</vt:lpstr>
      <vt:lpstr>Timeline (cont)</vt:lpstr>
      <vt:lpstr>Founder</vt:lpstr>
      <vt:lpstr>Authors</vt:lpstr>
      <vt:lpstr>Beliefs</vt:lpstr>
      <vt:lpstr>Resources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Feminist Criticism (phase 1)</dc:title>
  <dc:creator>Gayle, John</dc:creator>
  <cp:lastModifiedBy>Gayle, John</cp:lastModifiedBy>
  <cp:revision>1</cp:revision>
  <dcterms:modified xsi:type="dcterms:W3CDTF">2015-03-05T13:23:47Z</dcterms:modified>
</cp:coreProperties>
</file>