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33513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akazekusaribe.wordpress.com/2013/03/22/cultural-studi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english.purdue.edu/owl/resource/722/0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400"/>
              <a:t>Cultural Studies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Jason Hauch and Omar Mustafic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Cultural studies is a type of literary criticism that aims to explain how literature affects us in our everyday lives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What is it?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700" y="2110525"/>
            <a:ext cx="2124599" cy="287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33671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Cultural studies began in 1964 by British academics and was adopted by the rest of the world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It has continued to thrive and grow as a topic throughout the years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Today it is widely used to explain literatures affect on our lives</a:t>
            </a:r>
          </a:p>
          <a:p>
            <a:pPr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975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Years: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252525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52525"/>
                </a:solidFill>
              </a:rPr>
              <a:t>The founder of Cultural Studies was Richard Hoggart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252525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252525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52525"/>
                </a:solidFill>
              </a:rPr>
              <a:t>It was strongly associated with Stuart Hall, who educated Hoggart, in the 1960’s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252525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252525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52525"/>
                </a:solidFill>
              </a:rPr>
              <a:t>Today, scholars from around the world continue with Cultural Studies and have transformed the topic greatly</a:t>
            </a:r>
          </a:p>
          <a:p>
            <a:pPr>
              <a:spcBef>
                <a:spcPts val="0"/>
              </a:spcBef>
              <a:buNone/>
            </a:pPr>
            <a:endParaRPr sz="2400">
              <a:solidFill>
                <a:srgbClr val="25252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Founders: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7465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300">
                <a:solidFill>
                  <a:schemeClr val="dk1"/>
                </a:solidFill>
              </a:rPr>
              <a:t>John Storey is a professor of cultural studies and has written seven books on the topic</a:t>
            </a:r>
          </a:p>
          <a:p>
            <a:pPr marL="457200" lvl="0" indent="-37465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300">
                <a:solidFill>
                  <a:schemeClr val="dk1"/>
                </a:solidFill>
              </a:rPr>
              <a:t>Chris Barker is another author who has written four books on the topic</a:t>
            </a:r>
          </a:p>
          <a:p>
            <a:pPr marL="457200" lvl="0" indent="-37465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300">
                <a:solidFill>
                  <a:schemeClr val="dk1"/>
                </a:solidFill>
              </a:rPr>
              <a:t>These two authors write about Cultural Studies for a living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3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Authors: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Cultural studies began when scholars needed a way to examine how literature affects our everyday lives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Tenets of Belief: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4125" y="2300425"/>
            <a:ext cx="2162175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Read a book and think about how it affects our lives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Does this book change how we view male or females; our sense of class, other ethnicities and races, nationalities, or sexuality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Tenets of Belief Cont...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</a:rPr>
              <a:t>N.p., n.d. Web. 4 Mar. 2015.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</a:rPr>
              <a:t>"CULTURAL STUDIES." </a:t>
            </a:r>
            <a:r>
              <a:rPr lang="en" sz="1800" i="1">
                <a:solidFill>
                  <a:srgbClr val="000000"/>
                </a:solidFill>
              </a:rPr>
              <a:t>Literary Criticism</a:t>
            </a:r>
            <a:r>
              <a:rPr lang="en" sz="1800">
                <a:solidFill>
                  <a:srgbClr val="000000"/>
                </a:solidFill>
              </a:rPr>
              <a:t>. N.p., 22 Mar. 2013. Web. 04 Mar. 2015. &lt;</a:t>
            </a:r>
            <a:r>
              <a:rPr lang="en" sz="1800" u="sng">
                <a:solidFill>
                  <a:srgbClr val="000000"/>
                </a:solidFill>
                <a:hlinkClick r:id="rId3"/>
              </a:rPr>
              <a:t>https://hakazekusaribe.wordpress.com/2013/03/22/cultural-studies/</a:t>
            </a:r>
            <a:r>
              <a:rPr lang="en" sz="1800">
                <a:solidFill>
                  <a:srgbClr val="000000"/>
                </a:solidFill>
              </a:rPr>
              <a:t>&gt;.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</a:rPr>
              <a:t>"Welcome to the Purdue OWL." </a:t>
            </a:r>
            <a:r>
              <a:rPr lang="en" sz="1800" i="1">
                <a:solidFill>
                  <a:srgbClr val="000000"/>
                </a:solidFill>
              </a:rPr>
              <a:t>Purdue OWL: Literary Theory and Schools of Criticism</a:t>
            </a:r>
            <a:r>
              <a:rPr lang="en" sz="1800">
                <a:solidFill>
                  <a:srgbClr val="000000"/>
                </a:solidFill>
              </a:rPr>
              <a:t>. N.p., 1 Apr. 2012. Web. 04 Mar. 2015. &lt;</a:t>
            </a:r>
            <a:r>
              <a:rPr lang="en" sz="1800" u="sng">
                <a:solidFill>
                  <a:srgbClr val="000000"/>
                </a:solidFill>
                <a:hlinkClick r:id="rId4"/>
              </a:rPr>
              <a:t>https://owl.english.purdue.edu/owl/resource/722/09/</a:t>
            </a:r>
            <a:r>
              <a:rPr lang="en" sz="1800">
                <a:solidFill>
                  <a:srgbClr val="000000"/>
                </a:solidFill>
              </a:rPr>
              <a:t>&gt;.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</a:rPr>
              <a:t>N.p., 14 Dec. 2014. Web. 4 Mar. 2015. &lt;http%3A%2F%2Fdocs.lib.purdue.edu%2Fcgi%2Fviewcontent.cgi%3Farticle%3D1169%26context%3Dclcweb&gt;.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Bibliography: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(16:9)</PresentationFormat>
  <Paragraphs>33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</vt:lpstr>
      <vt:lpstr>Cultural Studies</vt:lpstr>
      <vt:lpstr>What is it?</vt:lpstr>
      <vt:lpstr>Years:</vt:lpstr>
      <vt:lpstr>Founders:</vt:lpstr>
      <vt:lpstr>Authors:</vt:lpstr>
      <vt:lpstr>Tenets of Belief:</vt:lpstr>
      <vt:lpstr>Tenets of Belief Cont...</vt:lpstr>
      <vt:lpstr>Bibliography: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Studies</dc:title>
  <dc:creator>Hauch, Jason</dc:creator>
  <cp:lastModifiedBy>Gayle, John</cp:lastModifiedBy>
  <cp:revision>1</cp:revision>
  <dcterms:modified xsi:type="dcterms:W3CDTF">2015-03-05T15:47:09Z</dcterms:modified>
</cp:coreProperties>
</file>