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18007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wsu.edu/~delahoyd/marxist.crit.html" TargetMode="External"/><Relationship Id="rId7" Type="http://schemas.openxmlformats.org/officeDocument/2006/relationships/hyperlink" Target="http://www.nyu.edu/projects/ollman/docs/what_is_marxism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wl.english.purdue.edu/owl/resource/722/05/" TargetMode="External"/><Relationship Id="rId5" Type="http://schemas.openxmlformats.org/officeDocument/2006/relationships/hyperlink" Target="http://bcs.bedfordstmartins.com/virtualit/poetry/critical_define/crit_marx.html" TargetMode="External"/><Relationship Id="rId4" Type="http://schemas.openxmlformats.org/officeDocument/2006/relationships/hyperlink" Target="https://infogr.am/The-Marxist-perspective-of-literary-analys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Marxism and Literary Criticism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Gracie Griffith, Spencer Decuir, Johnny Rollins, and Abel George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Marxism is a political belief that believes in the elimination of social classes. Marx and Engels came to the conclusion that there was a struggle between classes which drove him to change his society through Marxism...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 Tenets of Belief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892551"/>
            <a:ext cx="8229600" cy="413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From these beliefs, literary critics look with these points of view in pieces of writing.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400"/>
              <a:t>The author’s social class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400"/>
              <a:t>Its’ effects in the author’s society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400"/>
              <a:t>Examining history and the culture of the times in the text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400"/>
              <a:t>Investigating how the author correctly or incorrectly portrays the historical period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 Beliefs cont.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3600">
                <a:solidFill>
                  <a:srgbClr val="003171"/>
                </a:solidFill>
                <a:latin typeface="Arial"/>
                <a:ea typeface="Arial"/>
                <a:cs typeface="Arial"/>
                <a:sym typeface="Arial"/>
              </a:rPr>
              <a:t>Focuses on the representation of class distinctions and class conflict in literature.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00317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003171"/>
                </a:solidFill>
                <a:latin typeface="Arial"/>
                <a:ea typeface="Arial"/>
                <a:cs typeface="Arial"/>
                <a:sym typeface="Arial"/>
              </a:rPr>
              <a:t>•Focuses more on social and political elements than artistic and visual (aesthetic) elements of a text.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Marxist lit theory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The “Marxist Ideology” started in the mid-1800s when Karl Marx started to write about the basic ideologies of Marxism and publishing three different works on the basic theories and ideas present in Marxism.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His Literary Works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The Communist Manifesto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Das Kapital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The Contribution to the Critique of a Political Economy</a:t>
            </a:r>
          </a:p>
          <a:p>
            <a:pPr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400" i="1">
              <a:solidFill>
                <a:srgbClr val="003171"/>
              </a:solidFill>
            </a:endParaRP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400" i="1">
              <a:solidFill>
                <a:schemeClr val="dk1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Years of Marxism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Karl Marx- wrote marxist criticism about Johann Wolfgang von Goeth and William Shakespeare</a:t>
            </a:r>
          </a:p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Anton Chekhov, Alexander Pushkin, Leo Tolstoy, and Fyodor Dostoyevsky- powerful novelists and playwrights in Russia  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Authors Using Marxism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http://public.wsu.edu/~delahoyd/marxist.crit.html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https://infogr.am/The-Marxist-perspective-of-literary-analysis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5"/>
              </a:rPr>
              <a:t>http://bcs.bedfordstmartins.com/virtualit/poetry/critical_define/crit_marx.html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6"/>
              </a:rPr>
              <a:t>https://owl.english.purdue.edu/owl/resource/722/05/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7"/>
              </a:rPr>
              <a:t>http://www.nyu.edu/projects/ollman/docs/what_is_marxism.php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</vt:lpstr>
      <vt:lpstr>Marxism and Literary Criticism</vt:lpstr>
      <vt:lpstr>Basic Tenets of Belief </vt:lpstr>
      <vt:lpstr>Basic Beliefs cont.</vt:lpstr>
      <vt:lpstr>Marxist lit theory</vt:lpstr>
      <vt:lpstr>The Years of Marxism</vt:lpstr>
      <vt:lpstr>Authors Using Marxism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 and Literary Criticism</dc:title>
  <dc:creator>Rollins, John</dc:creator>
  <cp:lastModifiedBy>Gayle, John</cp:lastModifiedBy>
  <cp:revision>1</cp:revision>
  <dcterms:modified xsi:type="dcterms:W3CDTF">2015-03-06T15:51:47Z</dcterms:modified>
</cp:coreProperties>
</file>