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44329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Marxism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Devon , Spencer , Malcolm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Marxism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 approach to literary criticism that looks for an oppressed and/or oppressive group or party. Marxist critics believe no one should be oppressed.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was Karl Marx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•20th century Russian philosopher (among other things)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•Wrote communist manifesto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•Founder of Marxism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•Believed all people should be equal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and who?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•Karl Marx and Freidrich Engles were the first Marxists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•They began this form of criticism in the mid to late 1900s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•Marxism has been a relevant criticism ever since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 Beliefs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•There should be no classes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•All people should be equal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•The oppressed should band together to overthrow their oppressors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Marxists look for in literature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•Who is being oppressed?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•Who is the oppressor?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•What classes are there in the story?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•What is the class of the author?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•What does the story say about oppression?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143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Marxist Authors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•Karl Marx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•Fredrick Engles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•Paul Lafargue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•Karl Kautsky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•Daniel DeLeon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6904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963925"/>
            <a:ext cx="8229600" cy="217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On-screen Show (16:9)</PresentationFormat>
  <Paragraphs>30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</vt:lpstr>
      <vt:lpstr>Marxism</vt:lpstr>
      <vt:lpstr>What is Marxism</vt:lpstr>
      <vt:lpstr>Who was Karl Marx</vt:lpstr>
      <vt:lpstr>When and who?</vt:lpstr>
      <vt:lpstr>Basic Beliefs</vt:lpstr>
      <vt:lpstr>What Marxists look for in literature</vt:lpstr>
      <vt:lpstr>Marxist Authors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</dc:title>
  <dc:creator>Gayle, John</dc:creator>
  <cp:lastModifiedBy>Gayle, John</cp:lastModifiedBy>
  <cp:revision>1</cp:revision>
  <dcterms:modified xsi:type="dcterms:W3CDTF">2015-03-06T13:37:01Z</dcterms:modified>
</cp:coreProperties>
</file>