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05108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bpages.uidaho.edu/engl_258/Lecture%20Notes/modernism_vs_postmodernism.htm" TargetMode="External"/><Relationship Id="rId3" Type="http://schemas.openxmlformats.org/officeDocument/2006/relationships/hyperlink" Target="http://www.merriam-webster.com/dictionary/modernism" TargetMode="External"/><Relationship Id="rId7" Type="http://schemas.openxmlformats.org/officeDocument/2006/relationships/hyperlink" Target="http://www19.homepage.villanova.edu/karyn.hollis/prof_academic/Courses/2043_pop/modernism_vs_postmodernism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ghthubeducation.com/high-school-english-lessons/29453-modernism-in-literature/" TargetMode="External"/><Relationship Id="rId5" Type="http://schemas.openxmlformats.org/officeDocument/2006/relationships/hyperlink" Target="http://www.online-literature.com/periods/modernism.php" TargetMode="External"/><Relationship Id="rId4" Type="http://schemas.openxmlformats.org/officeDocument/2006/relationships/hyperlink" Target="http://www.artmovements.co.uk/modernism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Modernism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By: Taylor Craig, Madison Kulig, &amp; Chasey Clark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What is Modernism?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ming Soon"/>
              <a:buChar char="●"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Modernism is a style or movement in the arts that aims to break with classical and traditional forms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Coming Soon"/>
              <a:buChar char="●"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Was a movement of the 19th and 20th centuries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Modernism...</a:t>
            </a: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50200" y="14178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Modernism refers to interest in new: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Coming Soon"/>
              <a:buChar char="○"/>
            </a:pPr>
            <a:r>
              <a:rPr lang="en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types of paints and other materials, 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ming Soon"/>
              <a:buChar char="○"/>
            </a:pPr>
            <a:r>
              <a:rPr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ways to</a:t>
            </a:r>
            <a:r>
              <a:rPr lang="en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express feelings and ideas, 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ming Soon"/>
              <a:buChar char="○"/>
            </a:pPr>
            <a:r>
              <a:rPr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ways to</a:t>
            </a:r>
            <a:r>
              <a:rPr lang="en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creat</a:t>
            </a:r>
            <a:r>
              <a:rPr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e</a:t>
            </a:r>
            <a:r>
              <a:rPr lang="en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abstractions and fantasies, 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Coming Soon"/>
              <a:buChar char="●"/>
            </a:pPr>
            <a:r>
              <a:rPr lang="en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Rather than representing what is real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0">
                <a:solidFill>
                  <a:srgbClr val="FFFFFF"/>
                </a:solidFill>
                <a:latin typeface="Coming Soon"/>
                <a:ea typeface="Coming Soon"/>
                <a:cs typeface="Coming Soon"/>
                <a:sym typeface="Coming Soon"/>
              </a:rPr>
              <a:t>Early Modernist Writers and Pieces </a:t>
            </a:r>
            <a:r>
              <a:rPr lang="en" sz="3000" b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0174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T.S. Eliot (“The Waste Land”, “Four Quartets”)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F. Scott Fitzgerald (</a:t>
            </a:r>
            <a:r>
              <a:rPr lang="en" sz="2400" i="1">
                <a:latin typeface="Coming Soon"/>
                <a:ea typeface="Coming Soon"/>
                <a:cs typeface="Coming Soon"/>
                <a:sym typeface="Coming Soon"/>
              </a:rPr>
              <a:t>Great Gatsby</a:t>
            </a: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D.H. Lawrence (</a:t>
            </a:r>
            <a:r>
              <a:rPr lang="en" sz="2400" i="1">
                <a:latin typeface="Coming Soon"/>
                <a:ea typeface="Coming Soon"/>
                <a:cs typeface="Coming Soon"/>
                <a:sym typeface="Coming Soon"/>
              </a:rPr>
              <a:t>Sons and Lovers</a:t>
            </a: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, </a:t>
            </a:r>
            <a:r>
              <a:rPr lang="en" sz="2400" i="1">
                <a:latin typeface="Coming Soon"/>
                <a:ea typeface="Coming Soon"/>
                <a:cs typeface="Coming Soon"/>
                <a:sym typeface="Coming Soon"/>
              </a:rPr>
              <a:t>The</a:t>
            </a: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 </a:t>
            </a:r>
            <a:r>
              <a:rPr lang="en" sz="2400" i="1">
                <a:latin typeface="Coming Soon"/>
                <a:ea typeface="Coming Soon"/>
                <a:cs typeface="Coming Soon"/>
                <a:sym typeface="Coming Soon"/>
              </a:rPr>
              <a:t>Rainbow</a:t>
            </a: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W.B. Yeats (</a:t>
            </a:r>
            <a:r>
              <a:rPr lang="en" sz="2400" i="1">
                <a:latin typeface="Coming Soon"/>
                <a:ea typeface="Coming Soon"/>
                <a:cs typeface="Coming Soon"/>
                <a:sym typeface="Coming Soon"/>
              </a:rPr>
              <a:t>The Green Helmet</a:t>
            </a: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Georg Trakl (Autumn sonata, Dark seasons)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James  Joyce (</a:t>
            </a:r>
            <a:r>
              <a:rPr lang="en" sz="2400" i="1">
                <a:latin typeface="Coming Soon"/>
                <a:ea typeface="Coming Soon"/>
                <a:cs typeface="Coming Soon"/>
                <a:sym typeface="Coming Soon"/>
              </a:rPr>
              <a:t>Ulysses</a:t>
            </a: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)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 “Modernism released us from the constraints of everything that had gone before with a euphoric sense of freedom.”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-Arthur Erikson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Postmodernism vs. Modernism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89400" y="11833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Some key differences between postmodernism and modernism are: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Modernism- science is the standard of all true knowledge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Postmodernism- science is ideology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Modernism- reason and science provide a reliable foundation of knowledge 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ming Soon"/>
                <a:ea typeface="Coming Soon"/>
                <a:cs typeface="Coming Soon"/>
                <a:sym typeface="Coming Soon"/>
              </a:rPr>
              <a:t>Postmodernism- reason and science are ideologies; myths created by man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Sources-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9915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u="sng">
                <a:solidFill>
                  <a:schemeClr val="hlink"/>
                </a:solidFill>
                <a:latin typeface="Coming Soon"/>
                <a:ea typeface="Coming Soon"/>
                <a:cs typeface="Coming Soon"/>
                <a:sym typeface="Coming Soon"/>
                <a:hlinkClick r:id="rId3"/>
              </a:rPr>
              <a:t>http://www.merriam-webster.com/dictionary/modernism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u="sng">
                <a:solidFill>
                  <a:schemeClr val="hlink"/>
                </a:solidFill>
                <a:latin typeface="Coming Soon"/>
                <a:ea typeface="Coming Soon"/>
                <a:cs typeface="Coming Soon"/>
                <a:sym typeface="Coming Soon"/>
                <a:hlinkClick r:id="rId4"/>
              </a:rPr>
              <a:t>http://www.artmovements.co.uk/modernism.htm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u="sng">
                <a:solidFill>
                  <a:schemeClr val="hlink"/>
                </a:solidFill>
                <a:latin typeface="Coming Soon"/>
                <a:ea typeface="Coming Soon"/>
                <a:cs typeface="Coming Soon"/>
                <a:sym typeface="Coming Soon"/>
                <a:hlinkClick r:id="rId5"/>
              </a:rPr>
              <a:t>http://www.online-literature.com/periods/modernism.php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u="sng">
                <a:solidFill>
                  <a:schemeClr val="hlink"/>
                </a:solidFill>
                <a:latin typeface="Coming Soon"/>
                <a:ea typeface="Coming Soon"/>
                <a:cs typeface="Coming Soon"/>
                <a:sym typeface="Coming Soon"/>
                <a:hlinkClick r:id="rId6"/>
              </a:rPr>
              <a:t>http://www.brighthubeducation.com/high-school-english-lessons/29453-modernism-in-literature/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u="sng">
                <a:solidFill>
                  <a:schemeClr val="hlink"/>
                </a:solidFill>
                <a:latin typeface="Coming Soon"/>
                <a:ea typeface="Coming Soon"/>
                <a:cs typeface="Coming Soon"/>
                <a:sym typeface="Coming Soon"/>
                <a:hlinkClick r:id="rId7"/>
              </a:rPr>
              <a:t>http://www19.homepage.villanova.edu/karyn.hollis/prof_academic/Courses/2043_pop/modernism_vs_postmodernism.htm</a:t>
            </a:r>
          </a:p>
          <a:p>
            <a:pPr marL="457200" lvl="0" indent="-355600" rtl="0">
              <a:spcBef>
                <a:spcPts val="0"/>
              </a:spcBef>
              <a:buClr>
                <a:schemeClr val="accent6"/>
              </a:buClr>
              <a:buSzPct val="100000"/>
              <a:buFont typeface="Arial"/>
              <a:buChar char="●"/>
            </a:pPr>
            <a:r>
              <a:rPr lang="en" sz="2000" u="sng">
                <a:solidFill>
                  <a:schemeClr val="hlink"/>
                </a:solidFill>
                <a:latin typeface="Coming Soon"/>
                <a:ea typeface="Coming Soon"/>
                <a:cs typeface="Coming Soon"/>
                <a:sym typeface="Coming Soon"/>
                <a:hlinkClick r:id="rId8"/>
              </a:rPr>
              <a:t>http://www.webpages.uidaho.edu/engl_258/Lecture%20Notes/modernism_vs_postmodernism.htm</a:t>
            </a:r>
          </a:p>
          <a:p>
            <a:pPr marL="457200" lvl="0" indent="-355600" rtl="0">
              <a:spcBef>
                <a:spcPts val="0"/>
              </a:spcBef>
              <a:buClr>
                <a:schemeClr val="accent6"/>
              </a:buClr>
              <a:buSzPct val="100000"/>
              <a:buFont typeface="Arial"/>
              <a:buChar char="●"/>
            </a:pPr>
            <a:r>
              <a:rPr lang="en" sz="2000" i="1">
                <a:solidFill>
                  <a:schemeClr val="accent6"/>
                </a:solidFill>
                <a:latin typeface="Coming Soon"/>
                <a:ea typeface="Coming Soon"/>
                <a:cs typeface="Coming Soon"/>
                <a:sym typeface="Coming Soon"/>
              </a:rPr>
              <a:t>How Literature Works</a:t>
            </a:r>
            <a:r>
              <a:rPr lang="en" sz="2000">
                <a:solidFill>
                  <a:schemeClr val="accent6"/>
                </a:solidFill>
                <a:latin typeface="Coming Soon"/>
                <a:ea typeface="Coming Soon"/>
                <a:cs typeface="Coming Soon"/>
                <a:sym typeface="Coming Soon"/>
              </a:rPr>
              <a:t> by John Sutherland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paper-plane</vt:lpstr>
      <vt:lpstr>Modernism</vt:lpstr>
      <vt:lpstr>What is Modernism?</vt:lpstr>
      <vt:lpstr>Modernism... </vt:lpstr>
      <vt:lpstr>Early Modernist Writers and Pieces  </vt:lpstr>
      <vt:lpstr>Postmodernism vs. Modernism </vt:lpstr>
      <vt:lpstr>Sources-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</dc:title>
  <dc:creator>Gayle, John</dc:creator>
  <cp:lastModifiedBy>Gayle, John</cp:lastModifiedBy>
  <cp:revision>1</cp:revision>
  <dcterms:modified xsi:type="dcterms:W3CDTF">2015-03-05T13:55:08Z</dcterms:modified>
</cp:coreProperties>
</file>