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4159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81000" y="3042000"/>
            <a:ext cx="2835275" cy="602456"/>
          </a:xfrm>
          <a:custGeom>
            <a:avLst/>
            <a:gdLst/>
            <a:ahLst/>
            <a:cxnLst/>
            <a:rect l="0" t="0" r="0" b="0"/>
            <a:pathLst>
              <a:path w="3572" h="1012" extrusionOk="0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781800" y="3494438"/>
            <a:ext cx="1903412" cy="552450"/>
          </a:xfrm>
          <a:custGeom>
            <a:avLst/>
            <a:gdLst/>
            <a:ahLst/>
            <a:cxnLst/>
            <a:rect l="0" t="0" r="0" b="0"/>
            <a:pathLst>
              <a:path w="2398" h="927" extrusionOk="0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81000" y="0"/>
            <a:ext cx="1136699" cy="2971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268663" y="3494438"/>
            <a:ext cx="1700099" cy="1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5021262" y="3494438"/>
            <a:ext cx="1684199" cy="1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546975" y="4087369"/>
            <a:ext cx="1139824" cy="1057275"/>
          </a:xfrm>
          <a:custGeom>
            <a:avLst/>
            <a:gdLst/>
            <a:ahLst/>
            <a:cxnLst/>
            <a:rect l="0" t="0" r="0" b="0"/>
            <a:pathLst>
              <a:path w="1437" h="1776" extrusionOk="0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  <a:lvl2pPr algn="ctr">
              <a:spcBef>
                <a:spcPts val="0"/>
              </a:spcBef>
              <a:buNone/>
              <a:defRPr/>
            </a:lvl2pPr>
            <a:lvl3pPr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buSzPct val="100000"/>
              <a:buNone/>
              <a:defRPr sz="2400"/>
            </a:lvl4pPr>
            <a:lvl5pPr algn="ctr">
              <a:spcBef>
                <a:spcPts val="0"/>
              </a:spcBef>
              <a:buSzPct val="100000"/>
              <a:buNone/>
              <a:defRPr sz="2400"/>
            </a:lvl5pPr>
            <a:lvl6pPr algn="ctr">
              <a:spcBef>
                <a:spcPts val="0"/>
              </a:spcBef>
              <a:buSzPct val="100000"/>
              <a:buNone/>
              <a:defRPr sz="2400"/>
            </a:lvl6pPr>
            <a:lvl7pPr algn="ctr">
              <a:spcBef>
                <a:spcPts val="0"/>
              </a:spcBef>
              <a:buSzPct val="100000"/>
              <a:buNone/>
              <a:defRPr sz="2400"/>
            </a:lvl7pPr>
            <a:lvl8pPr algn="ctr">
              <a:spcBef>
                <a:spcPts val="0"/>
              </a:spcBef>
              <a:buSzPct val="100000"/>
              <a:buNone/>
              <a:defRPr sz="2400"/>
            </a:lvl8pPr>
            <a:lvl9pPr algn="ctr">
              <a:spcBef>
                <a:spcPts val="0"/>
              </a:spcBef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827083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rot="10800000" flipH="1">
            <a:off x="228600" y="4000518"/>
            <a:ext cx="2208225" cy="1145738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497136" y="4000500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995862" y="4000500"/>
            <a:ext cx="1965299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010400" y="4000500"/>
            <a:ext cx="2133599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20958" y="4406309"/>
            <a:ext cx="7813199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SzPct val="100000"/>
              <a:buNone/>
              <a:defRPr sz="1800" b="1"/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13000" y="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911726" y="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6943725" y="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0"/>
            <a:ext cx="2346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4987527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498725" y="4987527"/>
            <a:ext cx="1965299" cy="1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513262" y="4987527"/>
            <a:ext cx="46307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2303960" y="265700"/>
            <a:ext cx="47100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Modernism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Go along with the current!</a:t>
            </a:r>
          </a:p>
        </p:txBody>
      </p:sp>
      <p:sp>
        <p:nvSpPr>
          <p:cNvPr id="64" name="Shape 64"/>
          <p:cNvSpPr txBox="1"/>
          <p:nvPr/>
        </p:nvSpPr>
        <p:spPr>
          <a:xfrm rot="10800000">
            <a:off x="3624900" y="2089400"/>
            <a:ext cx="1216499" cy="70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BB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416525" y="2159750"/>
            <a:ext cx="4832999" cy="7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6AA84F"/>
                </a:solidFill>
              </a:rPr>
              <a:t>By: Ansel Ahabue, Mason Verdi, and Brian Markley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Modernism was also directly influenced by the previous century.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Back then, almost all books used complicated, flowerly language.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Modernism condensed knowledge and presented it </a:t>
            </a:r>
            <a:r>
              <a:rPr lang="en" sz="2400" i="1"/>
              <a:t>as is.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As a result, most books today are directly descended from Modernist style.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Modernism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Modernism ended around the time WWII started. With the economies of European states booming, many no longer felt the need to be pessimistic.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end of Modernism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125" y="1136562"/>
            <a:ext cx="3029636" cy="383752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2039825" y="2157050"/>
            <a:ext cx="3809999" cy="21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b="1">
                <a:solidFill>
                  <a:schemeClr val="lt1"/>
                </a:solidFill>
              </a:rPr>
              <a:t>Make It New!</a:t>
            </a:r>
          </a:p>
        </p:txBody>
      </p:sp>
      <p:sp>
        <p:nvSpPr>
          <p:cNvPr id="154" name="Shape 154"/>
          <p:cNvSpPr/>
          <p:nvPr/>
        </p:nvSpPr>
        <p:spPr>
          <a:xfrm>
            <a:off x="1371600" y="1019800"/>
            <a:ext cx="4478220" cy="3226121"/>
          </a:xfrm>
          <a:prstGeom prst="irregularSeal2">
            <a:avLst/>
          </a:prstGeom>
          <a:noFill/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274E1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bg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bg1"/>
                </a:solidFill>
              </a:rPr>
              <a:t> Kuiper, Kathleen. "Modernism | Art." </a:t>
            </a:r>
            <a:r>
              <a:rPr lang="en" sz="1100" i="1" dirty="0">
                <a:solidFill>
                  <a:schemeClr val="bg1"/>
                </a:solidFill>
              </a:rPr>
              <a:t>Encyclopedia Britannica Online</a:t>
            </a:r>
            <a:r>
              <a:rPr lang="en" sz="1100" dirty="0">
                <a:solidFill>
                  <a:schemeClr val="bg1"/>
                </a:solidFill>
              </a:rPr>
              <a:t>. Encyclopedia Britannica, 20 Aug. 2014. Web. 02 Mar. 2015.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dirty="0">
                <a:solidFill>
                  <a:schemeClr val="bg1"/>
                </a:solidFill>
              </a:rPr>
              <a:t>Green, Ellie. "Overview of Literary Modernism: Authors, Context, and Style."</a:t>
            </a:r>
            <a:r>
              <a:rPr lang="en" sz="1100" i="1" dirty="0">
                <a:solidFill>
                  <a:schemeClr val="bg1"/>
                </a:solidFill>
              </a:rPr>
              <a:t>Education Portal</a:t>
            </a:r>
            <a:r>
              <a:rPr lang="en" sz="1100" dirty="0">
                <a:solidFill>
                  <a:schemeClr val="bg1"/>
                </a:solidFill>
              </a:rPr>
              <a:t>. N.p., n.d. Web. 03 Mar. 2015.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dirty="0">
                <a:solidFill>
                  <a:schemeClr val="bg1"/>
                </a:solidFill>
              </a:rPr>
              <a:t>"History of Modernism." </a:t>
            </a:r>
            <a:r>
              <a:rPr lang="en" sz="1100" i="1" dirty="0">
                <a:solidFill>
                  <a:schemeClr val="bg1"/>
                </a:solidFill>
              </a:rPr>
              <a:t>History of Modernism</a:t>
            </a:r>
            <a:r>
              <a:rPr lang="en" sz="1100" dirty="0">
                <a:solidFill>
                  <a:schemeClr val="bg1"/>
                </a:solidFill>
              </a:rPr>
              <a:t>. N.p., n.d. Web. 02 Mar. 2015.</a:t>
            </a:r>
          </a:p>
          <a:p>
            <a:pPr rtl="0">
              <a:spcBef>
                <a:spcPts val="0"/>
              </a:spcBef>
              <a:buNone/>
            </a:pPr>
            <a:endParaRPr sz="1100" dirty="0">
              <a:solidFill>
                <a:schemeClr val="bg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100" dirty="0">
                <a:solidFill>
                  <a:schemeClr val="bg1"/>
                </a:solidFill>
              </a:rPr>
              <a:t>Modernism." </a:t>
            </a:r>
            <a:r>
              <a:rPr lang="en" sz="1100" i="1" dirty="0">
                <a:solidFill>
                  <a:schemeClr val="bg1"/>
                </a:solidFill>
              </a:rPr>
              <a:t>- Literature Periods &amp; Movements</a:t>
            </a:r>
            <a:r>
              <a:rPr lang="en" sz="1100" dirty="0">
                <a:solidFill>
                  <a:schemeClr val="bg1"/>
                </a:solidFill>
              </a:rPr>
              <a:t>. N.p., n.d. Web. 11 Feb. 2015.</a:t>
            </a:r>
          </a:p>
          <a:p>
            <a:pPr>
              <a:spcBef>
                <a:spcPts val="0"/>
              </a:spcBef>
              <a:buNone/>
            </a:pPr>
            <a:r>
              <a:rPr lang="en" sz="1100" dirty="0">
                <a:solidFill>
                  <a:schemeClr val="bg1"/>
                </a:solidFill>
              </a:rPr>
              <a:t>"Modernism and the Modern Novel." </a:t>
            </a:r>
            <a:r>
              <a:rPr lang="en" sz="1100" i="1" dirty="0">
                <a:solidFill>
                  <a:schemeClr val="bg1"/>
                </a:solidFill>
              </a:rPr>
              <a:t>Modernism and the Modern Novel</a:t>
            </a:r>
            <a:r>
              <a:rPr lang="en" sz="1100" dirty="0">
                <a:solidFill>
                  <a:schemeClr val="bg1"/>
                </a:solidFill>
              </a:rPr>
              <a:t>. N.p., n.d. Web. 02 Mar. </a:t>
            </a:r>
            <a:r>
              <a:rPr lang="en" sz="1100" dirty="0">
                <a:solidFill>
                  <a:schemeClr val="dk1"/>
                </a:solidFill>
              </a:rPr>
              <a:t>2015.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56098" y="1019797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2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b="1"/>
              <a:t>Modernism is literature of the inner self and  stream of consciousness. </a:t>
            </a:r>
          </a:p>
          <a:p>
            <a:pPr marL="457200" lvl="0" indent="-381000" rtl="0">
              <a:lnSpc>
                <a:spcPct val="12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b="1"/>
              <a:t>Modernist’s stories have lots of irony and call out society's flaws. </a:t>
            </a:r>
          </a:p>
          <a:p>
            <a:pPr marL="457200" lvl="0" indent="-381000" rtl="0">
              <a:lnSpc>
                <a:spcPct val="12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b="1"/>
              <a:t>Also, their stories seem to be going no way and have no plot, whereas most stories have a beginning, middle, and end.   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Modernism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475" y="3649950"/>
            <a:ext cx="2047324" cy="13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Modernist art pioneered an unusual style.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Books like </a:t>
            </a:r>
            <a:r>
              <a:rPr lang="en" i="1"/>
              <a:t>Ulysses</a:t>
            </a:r>
            <a:r>
              <a:rPr lang="en"/>
              <a:t> had rapid flows of POVs, and thoughts were conveyed as they were.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Modernist books were meant to be revolutionary.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Stream of Consiousness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Modernism often employed a type of work called the “theatre of the absurd.”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This art form  dealt with the futility of man’s endeavors and the prospect of a greater, diabolical force controlling the outcome of mankind: thus, absurdity of the situation.</a:t>
            </a:r>
          </a:p>
          <a:p>
            <a:pPr marL="457200" lvl="0" indent="-419100">
              <a:spcBef>
                <a:spcPts val="0"/>
              </a:spcBef>
              <a:buClr>
                <a:schemeClr val="lt2"/>
              </a:buClr>
              <a:buFont typeface="Arial"/>
              <a:buChar char="●"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Theatre of the absurd 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9700" y="0"/>
            <a:ext cx="924300" cy="126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0745" y="0"/>
            <a:ext cx="1138949" cy="137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9700" y="3719141"/>
            <a:ext cx="924299" cy="142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2666" y="3974061"/>
            <a:ext cx="1437032" cy="10777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829900" y="4700575"/>
            <a:ext cx="1734899" cy="4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Famous writers of the theatre of the absurd included Samuel Beckett (</a:t>
            </a:r>
            <a:r>
              <a:rPr lang="en" i="1"/>
              <a:t>Waiting for Godot), </a:t>
            </a:r>
            <a:r>
              <a:rPr lang="en"/>
              <a:t>Vaclav Havel, Tom Stoppard, and Eugene Ionescu.</a:t>
            </a:r>
          </a:p>
          <a:p>
            <a:pPr marL="457200" lvl="0" indent="-4191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Many writers in the Theatre of the Absurd wrote in French.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92174" cy="1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450" y="208875"/>
            <a:ext cx="802799" cy="119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5700" y="0"/>
            <a:ext cx="1057250" cy="13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0475" y="55725"/>
            <a:ext cx="1233850" cy="14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Modernism literary was produced between world war one and world war two.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Modernism came as a result of the World War I. 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That war between European powers disillusioned many intellectual thinkers of the time.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25000"/>
              <a:buFont typeface="Arial"/>
              <a:buChar char="●"/>
            </a:pPr>
            <a:r>
              <a:rPr lang="en" sz="2400"/>
              <a:t>Many started to scoff at “old-fashioned” ideas.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54950" y="0"/>
            <a:ext cx="7831799" cy="1019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When did modernism occur?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Virginia Woolf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Ezra Pound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T. S. Eliot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 Franz Kafka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 W.B. Yeats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Eugene Ionescu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Tom Stoppard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Gertrude Stein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Knut Hamsun</a:t>
            </a:r>
          </a:p>
          <a:p>
            <a:pPr marL="457200" lvl="0" indent="-3810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James Joyce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Famous modernists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096" y="850046"/>
            <a:ext cx="937525" cy="12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625" y="966900"/>
            <a:ext cx="881024" cy="11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9575" y="732950"/>
            <a:ext cx="1116034" cy="12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0525" y="332799"/>
            <a:ext cx="1392474" cy="20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2500" y="3796300"/>
            <a:ext cx="1012001" cy="12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6250" y="2024650"/>
            <a:ext cx="12382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27400" y="2169500"/>
            <a:ext cx="13620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27400" y="3371850"/>
            <a:ext cx="122872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22375" y="2024650"/>
            <a:ext cx="15049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89025" y="3371850"/>
            <a:ext cx="26479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Many critics were turned off from the heavy, nonsensical prose in modernism.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i="1"/>
              <a:t>The Waste Land, </a:t>
            </a:r>
            <a:r>
              <a:rPr lang="en"/>
              <a:t>by T. S. Eliot, angered many at the time of its productions.</a:t>
            </a:r>
          </a:p>
          <a:p>
            <a:pPr marL="457200" lvl="0" indent="-4191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Many people were also disgusted by modernism’s obsession with fascism.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Criticism of modernism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Modernism came along the time of the Harlem Renaissance. 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Many writers such as Langston Hughes and Gertrude Stein wrote about painful experiences growing up oppressed. 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This led many Americans to support the civil rights movement.</a:t>
            </a:r>
          </a:p>
          <a:p>
            <a:pPr marL="457200" lvl="0" indent="-419100">
              <a:spcBef>
                <a:spcPts val="0"/>
              </a:spcBef>
              <a:buClr>
                <a:schemeClr val="lt2"/>
              </a:buClr>
              <a:buFont typeface="Arial"/>
              <a:buChar char="●"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Pros of modernism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569</Words>
  <Application>Microsoft Office PowerPoint</Application>
  <PresentationFormat>On-screen Show (16:9)</PresentationFormat>
  <Paragraphs>58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Modernism</vt:lpstr>
      <vt:lpstr>Modernism</vt:lpstr>
      <vt:lpstr>Stream of Consiousness</vt:lpstr>
      <vt:lpstr>Theatre of the absurd </vt:lpstr>
      <vt:lpstr>PowerPoint Presentation</vt:lpstr>
      <vt:lpstr>When did modernism occur?</vt:lpstr>
      <vt:lpstr>Famous modernists</vt:lpstr>
      <vt:lpstr>Criticism of modernism</vt:lpstr>
      <vt:lpstr>Pros of modernism</vt:lpstr>
      <vt:lpstr>Modernism</vt:lpstr>
      <vt:lpstr>The end of Modernism</vt:lpstr>
      <vt:lpstr>PowerPoint Presentation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</dc:title>
  <dc:creator>Verdi, Mason</dc:creator>
  <cp:lastModifiedBy>Gayle, John</cp:lastModifiedBy>
  <cp:revision>2</cp:revision>
  <dcterms:modified xsi:type="dcterms:W3CDTF">2015-03-06T14:43:32Z</dcterms:modified>
</cp:coreProperties>
</file>