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431694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ritannica.com/EBchecked/topic/343487/literary-criticism/51228/Neoclassicism-and-its-decline" TargetMode="External"/><Relationship Id="rId3" Type="http://schemas.openxmlformats.org/officeDocument/2006/relationships/hyperlink" Target="http://www.victorianweb.org/previctorian/nc/ncintro.html" TargetMode="External"/><Relationship Id="rId7" Type="http://schemas.openxmlformats.org/officeDocument/2006/relationships/hyperlink" Target="http://www.wisegeek.org/what-is-neoclassical-literature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ucationcing.blogspot.com/2012/07/neo-classical-criticism.html" TargetMode="External"/><Relationship Id="rId5" Type="http://schemas.openxmlformats.org/officeDocument/2006/relationships/hyperlink" Target="http://academic.brooklyn.cuny.edu/english/melani/cs6/neocl.html" TargetMode="External"/><Relationship Id="rId10" Type="http://schemas.openxmlformats.org/officeDocument/2006/relationships/hyperlink" Target="http://education-portal.com/academy/lesson/neoclassical-literature-definition-characteristics-movement.html" TargetMode="External"/><Relationship Id="rId4" Type="http://schemas.openxmlformats.org/officeDocument/2006/relationships/hyperlink" Target="http://www.britannica.com/EBchecked/topic/120317/Classicism-and-Neoclassicism" TargetMode="External"/><Relationship Id="rId9" Type="http://schemas.openxmlformats.org/officeDocument/2006/relationships/hyperlink" Target="https://mashrabiyya.wordpress.com/2011/05/06/art-101-what-is-neoclassicis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Neoclassicism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Ruth Abraham, Sara Ahmed, Sydney Nguyen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http://www.victorianweb.org/previctorian/nc/ncintro.html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http://www.britannica.com/EBchecked/topic/120317/Classicism-and-Neoclassicism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5"/>
              </a:rPr>
              <a:t>http://academic.brooklyn.cuny.edu/english/melani/cs6/neocl.html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6"/>
              </a:rPr>
              <a:t>http://educationcing.blogspot.com/2012/07/neo-classical-criticism.html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7"/>
              </a:rPr>
              <a:t>http://www.wisegeek.org/what-is-neoclassical-literature.htm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8"/>
              </a:rPr>
              <a:t>http://www.britannica.com/EBchecked/topic/343487/literary-criticism/51228/Neoclassicism-and-its-decline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9"/>
              </a:rPr>
              <a:t>https://mashrabiyya.wordpress.com/2011/05/06/art-101-what-is-neoclassicism/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10"/>
              </a:rPr>
              <a:t>http://education-portal.com/academy/lesson/neoclassical-literature-definition-characteristics-movement.html</a:t>
            </a:r>
          </a:p>
          <a:p>
            <a:pPr rtl="0">
              <a:spcBef>
                <a:spcPts val="0"/>
              </a:spcBef>
              <a:buNone/>
            </a:pPr>
            <a:endParaRPr sz="1400"/>
          </a:p>
          <a:p>
            <a:pPr rt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7921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Neoclassicism = New Classical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6850" y="-42129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95475" y="1649525"/>
            <a:ext cx="3153025" cy="344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What is Neoclassicism?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Neoclassicism refers to the art or literature produced later but is inspired by antiquity.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This period of time was considered </a:t>
            </a:r>
            <a:r>
              <a:rPr lang="en" i="1"/>
              <a:t>neoclassical </a:t>
            </a:r>
            <a:r>
              <a:rPr lang="en"/>
              <a:t>because writers would look back to the literature of classical times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Ended in 1800’s because people began emphasizing the individual rather than how a person contributed to and fitted into a society</a:t>
            </a:r>
          </a:p>
          <a:p>
            <a:pPr marL="0" lvl="0" indent="0" rt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Neoclassicism </a:t>
            </a:r>
            <a:r>
              <a:rPr lang="en"/>
              <a:t>began in Europe in the 1700’s and lasted until the 1800’s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Mostly used in France and England.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Gradually declined over the years.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Influenced Romanticism</a:t>
            </a:r>
            <a:r>
              <a:rPr lang="en">
                <a:solidFill>
                  <a:schemeClr val="dk1"/>
                </a:solidFill>
              </a:rPr>
              <a:t>.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When did Neoclassicism Begin?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Neoclassical Periods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85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Restoration Period- 1660 to 1689, when King Charles the II was </a:t>
            </a:r>
            <a:r>
              <a:rPr lang="en" b="1"/>
              <a:t>restored</a:t>
            </a:r>
            <a:r>
              <a:rPr lang="en"/>
              <a:t> to the throne.</a:t>
            </a:r>
          </a:p>
          <a:p>
            <a:pPr marL="457200" lvl="0" indent="-419100" rtl="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Augustan Period- Period of Roman history when  </a:t>
            </a:r>
            <a:r>
              <a:rPr lang="en" b="1"/>
              <a:t>Augustus </a:t>
            </a:r>
            <a:r>
              <a:rPr lang="en"/>
              <a:t>what the emperor.</a:t>
            </a:r>
          </a:p>
          <a:p>
            <a:pPr marL="457200" lvl="0" indent="-4191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Age of Johnson- 1709-1784 Era where Samuel </a:t>
            </a:r>
            <a:r>
              <a:rPr lang="en" b="1"/>
              <a:t>Johnson </a:t>
            </a:r>
            <a:r>
              <a:rPr lang="en"/>
              <a:t>was very influential in Neo Classical arts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Boileau- (French) emphasized that people should write and criticize following the rules of reason.</a:t>
            </a:r>
          </a:p>
          <a:p>
            <a:pPr marL="457200" lvl="0" indent="-22860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Founder of Neoclassicism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3600" y="2326725"/>
            <a:ext cx="2519599" cy="281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1478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Characteristics of Neoclassicism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22950" y="10994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Neo-classical critics aspire to stay true to human nature.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Correctness, accuracy, sound reason, structure and order are terms to associate with the era.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Word choice was held to a high standard.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How do neoclassical writers/critics think?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Neoclassical writers/critics compare the works of the past to determine the value of the work in the present.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They believe that human nature is constant no matter the time or place.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Neoclassical writers/critics feel that art represent the uniformity in human nature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Associated Authors 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English writers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Alexander Pope- influenced by Boileau translated </a:t>
            </a:r>
            <a:r>
              <a:rPr lang="en" i="1"/>
              <a:t>The Iliad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John Milton- </a:t>
            </a:r>
            <a:r>
              <a:rPr lang="en" i="1">
                <a:solidFill>
                  <a:schemeClr val="dk1"/>
                </a:solidFill>
              </a:rPr>
              <a:t>Paradise Lost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Jonathan Swift- known for satire works including </a:t>
            </a:r>
            <a:r>
              <a:rPr lang="en" i="1">
                <a:solidFill>
                  <a:schemeClr val="dk1"/>
                </a:solidFill>
              </a:rPr>
              <a:t>Gulliver's Travels 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8275" y="700075"/>
            <a:ext cx="1419225" cy="177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On-screen Show (16:9)</PresentationFormat>
  <Paragraphs>41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light-gradient</vt:lpstr>
      <vt:lpstr>Neoclassicism</vt:lpstr>
      <vt:lpstr>Neoclassicism = New Classical</vt:lpstr>
      <vt:lpstr>What is Neoclassicism?</vt:lpstr>
      <vt:lpstr>When did Neoclassicism Begin?</vt:lpstr>
      <vt:lpstr>Neoclassical Periods</vt:lpstr>
      <vt:lpstr>Founder of Neoclassicism</vt:lpstr>
      <vt:lpstr>Characteristics of Neoclassicism</vt:lpstr>
      <vt:lpstr>How do neoclassical writers/critics think?</vt:lpstr>
      <vt:lpstr>Associated Authors 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Neoclassicism</dc:title>
  <dc:creator>Gayle, John</dc:creator>
  <cp:lastModifiedBy>Gayle, John</cp:lastModifiedBy>
  <cp:revision>1</cp:revision>
  <dcterms:modified xsi:type="dcterms:W3CDTF">2015-03-05T13:32:35Z</dcterms:modified>
</cp:coreProperties>
</file>