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02647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Shape 13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8" name="Shape 2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32" name="Shape 32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ntifythisart.com/art-movements-styles/pre-modern-art/neoclassical-art-movemen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ritershistory.com/index.php?option=com_content&amp;task=view&amp;id=589&amp;Itemid=39" TargetMode="External"/><Relationship Id="rId5" Type="http://schemas.openxmlformats.org/officeDocument/2006/relationships/hyperlink" Target="http://writershistory.com/index.php?option=com_content&amp;task=view&amp;id=578&amp;Itemid=39" TargetMode="External"/><Relationship Id="rId4" Type="http://schemas.openxmlformats.org/officeDocument/2006/relationships/hyperlink" Target="http://dictionary.reference.com/browse/neoclassicis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Neoclassicism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By: Chase Mesh and Jared Rose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1321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Neoclassicism?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2311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latin typeface="Verdana"/>
                <a:ea typeface="Verdana"/>
                <a:cs typeface="Verdana"/>
                <a:sym typeface="Verdana"/>
              </a:rPr>
              <a:t>Neoclassicism began in 1660 and was common through the </a:t>
            </a:r>
          </a:p>
          <a:p>
            <a:pPr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latin typeface="Verdana"/>
                <a:ea typeface="Verdana"/>
                <a:cs typeface="Verdana"/>
                <a:sym typeface="Verdana"/>
              </a:rPr>
              <a:t>eighteenth century.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latin typeface="Verdana"/>
                <a:ea typeface="Verdana"/>
                <a:cs typeface="Verdana"/>
                <a:sym typeface="Verdana"/>
              </a:rPr>
              <a:t>It all started in Rome and spread to France. From France it spread all over Europe.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latin typeface="Verdana"/>
                <a:ea typeface="Verdana"/>
                <a:cs typeface="Verdana"/>
                <a:sym typeface="Verdana"/>
              </a:rPr>
              <a:t>Neoclassicism was not just literature but was art architecture,music, and theater.          </a:t>
            </a:r>
            <a:r>
              <a:rPr lang="en" sz="18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                  </a:t>
            </a:r>
          </a:p>
        </p:txBody>
      </p:sp>
      <p:pic>
        <p:nvPicPr>
          <p:cNvPr id="46" name="Shape 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0200" y="2997475"/>
            <a:ext cx="2860425" cy="1959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Modern Works of Neoclassicism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Capitol Building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Lincoln Monument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6372" y="2696327"/>
            <a:ext cx="3471250" cy="1877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1982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rgbClr val="FF0000"/>
                </a:solidFill>
              </a:rPr>
              <a:t>Daniel Delfor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1611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Daniel Delfor was one of the most famous writers during this time writing over 2500 works.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He is know as the father of the modern novel.</a:t>
            </a:r>
            <a:r>
              <a:rPr lang="en"/>
              <a:t> 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8050" y="2151875"/>
            <a:ext cx="2145325" cy="242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2942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0"/>
              <a:t>Ben Johnson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Ben was a poet and actor during this time.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known as the founder of “comedy and humours 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1292" y="2297700"/>
            <a:ext cx="1921007" cy="249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5632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Neoclassicism Now 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literary classicism has died down since the end of the 1800s 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There are still works of art made that resemble the time period of classicism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References 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u="sng">
                <a:solidFill>
                  <a:srgbClr val="1155CC"/>
                </a:solidFill>
                <a:hlinkClick r:id="rId3"/>
              </a:rPr>
              <a:t>http://www.identifythisart.com/art-movements-styles/pre-modern-art/neoclassical-art-movement/</a:t>
            </a:r>
            <a:r>
              <a:rPr lang="en"/>
              <a:t>  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u="sng">
                <a:solidFill>
                  <a:srgbClr val="1155CC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http://dictionary.reference.com/browse/neoclassicism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u="sng">
                <a:solidFill>
                  <a:srgbClr val="1155CC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http://writershistory.com/index.php?option=com_content&amp;task=view&amp;id=578&amp;Itemid=39</a:t>
            </a:r>
          </a:p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800" u="sng">
                <a:solidFill>
                  <a:srgbClr val="1155CC"/>
                </a:solidFill>
                <a:latin typeface="Verdana"/>
                <a:ea typeface="Verdana"/>
                <a:cs typeface="Verdana"/>
                <a:sym typeface="Verdana"/>
                <a:hlinkClick r:id="rId6"/>
              </a:rPr>
              <a:t>http://writershistory.com/index.php?option=com_content&amp;task=view&amp;id=589&amp;Itemid=39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On-screen Show (16:9)</PresentationFormat>
  <Paragraphs>27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swiss</vt:lpstr>
      <vt:lpstr>Neoclassicism</vt:lpstr>
      <vt:lpstr>What is Neoclassicism?</vt:lpstr>
      <vt:lpstr>Modern Works of Neoclassicism</vt:lpstr>
      <vt:lpstr>Daniel Delfor</vt:lpstr>
      <vt:lpstr>Ben Johnson</vt:lpstr>
      <vt:lpstr>Neoclassicism Now </vt:lpstr>
      <vt:lpstr>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Neoclassicism</dc:title>
  <dc:creator>Gayle, John</dc:creator>
  <cp:lastModifiedBy>Gayle, John</cp:lastModifiedBy>
  <cp:revision>1</cp:revision>
  <dcterms:modified xsi:type="dcterms:W3CDTF">2015-03-05T14:44:27Z</dcterms:modified>
</cp:coreProperties>
</file>