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0" y="-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937153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Shape 26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7" name="Shape 27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Shape 74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5" name="Shape 75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6" name="Shape 6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9" name="Shape 9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722/10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ostcolonialweb.org/misc/authors.html" TargetMode="External"/><Relationship Id="rId5" Type="http://schemas.openxmlformats.org/officeDocument/2006/relationships/hyperlink" Target="http://www3.dbu.edu/mitchell/postcold.htm" TargetMode="External"/><Relationship Id="rId4" Type="http://schemas.openxmlformats.org/officeDocument/2006/relationships/hyperlink" Target="http://en.wikipedia.org/wiki/Edward_Sa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4600"/>
              <a:t>Postcolonial Criticism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Robert Scott and Kaleb Alvarado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306805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Post-colonial critics are concerned with literature produced by colonial powers and works produced by those who were/are colonized.</a:t>
            </a:r>
          </a:p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It discusses the impact left by colonizers on the land colonized. </a:t>
            </a:r>
          </a:p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Postcolonial criticism was started in the 1990’s and continues as a school of thought today. </a:t>
            </a:r>
          </a:p>
          <a:p>
            <a:pPr marL="457200" lvl="0" indent="-342900" rtl="0">
              <a:lnSpc>
                <a:spcPct val="124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Post-colonial criticism also takes the form of literature composed by authors that critique Eurocentric hegemony.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Background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Key Founders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1800"/>
              <a:t>Edward Said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○"/>
            </a:pPr>
            <a:r>
              <a:rPr lang="en" sz="1800"/>
              <a:t>Main founder 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○"/>
            </a:pPr>
            <a:r>
              <a:rPr lang="en" sz="1800"/>
              <a:t>Professor at Columbia University </a:t>
            </a:r>
          </a:p>
          <a:p>
            <a:pPr marL="914400" lvl="1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○"/>
            </a:pPr>
            <a:r>
              <a:rPr lang="en" sz="1800"/>
              <a:t>Born in Palestine</a:t>
            </a:r>
          </a:p>
          <a:p>
            <a:pPr marL="914400" lvl="1" indent="-342900" rtl="0"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○"/>
            </a:pPr>
            <a:r>
              <a:rPr lang="en" sz="1800">
                <a:solidFill>
                  <a:srgbClr val="434343"/>
                </a:solidFill>
              </a:rPr>
              <a:t>works </a:t>
            </a:r>
            <a:r>
              <a:rPr lang="en" sz="1800" i="1">
                <a:solidFill>
                  <a:srgbClr val="434343"/>
                </a:solidFill>
              </a:rPr>
              <a:t>Orientalism</a:t>
            </a:r>
            <a:r>
              <a:rPr lang="en" sz="1800">
                <a:solidFill>
                  <a:srgbClr val="434343"/>
                </a:solidFill>
              </a:rPr>
              <a:t>, 1978; </a:t>
            </a:r>
            <a:r>
              <a:rPr lang="en" sz="1800" i="1">
                <a:solidFill>
                  <a:srgbClr val="434343"/>
                </a:solidFill>
              </a:rPr>
              <a:t>Culture and Imperialism</a:t>
            </a:r>
            <a:r>
              <a:rPr lang="en" sz="1800">
                <a:solidFill>
                  <a:srgbClr val="434343"/>
                </a:solidFill>
              </a:rPr>
              <a:t>, 1994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1800"/>
              <a:t>Gayatri Spivak</a:t>
            </a:r>
          </a:p>
          <a:p>
            <a:pPr marL="914400" lvl="1" indent="-342900" rtl="0"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○"/>
            </a:pPr>
            <a:r>
              <a:rPr lang="en" sz="1800" i="1">
                <a:solidFill>
                  <a:srgbClr val="434343"/>
                </a:solidFill>
              </a:rPr>
              <a:t>In Other Worlds: Essays in Cultural Politics</a:t>
            </a:r>
            <a:r>
              <a:rPr lang="en" sz="1800">
                <a:solidFill>
                  <a:srgbClr val="434343"/>
                </a:solidFill>
              </a:rPr>
              <a:t>, 1987</a:t>
            </a:r>
          </a:p>
          <a:p>
            <a:pPr marL="457200" lvl="0" indent="-342900" rt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Char char="●"/>
            </a:pPr>
            <a:r>
              <a:rPr lang="en" sz="1800"/>
              <a:t>Homi Bhabha</a:t>
            </a:r>
          </a:p>
          <a:p>
            <a:pPr marL="914400" lvl="1" indent="-342900" rtl="0">
              <a:spcBef>
                <a:spcPts val="0"/>
              </a:spcBef>
              <a:buClr>
                <a:srgbClr val="434343"/>
              </a:buClr>
              <a:buSzPct val="100000"/>
              <a:buFont typeface="Georgia"/>
              <a:buChar char="○"/>
            </a:pPr>
            <a:r>
              <a:rPr lang="en" sz="1800" i="1">
                <a:solidFill>
                  <a:srgbClr val="434343"/>
                </a:solidFill>
              </a:rPr>
              <a:t>The Location of Culture</a:t>
            </a:r>
            <a:r>
              <a:rPr lang="en" sz="1800">
                <a:solidFill>
                  <a:srgbClr val="434343"/>
                </a:solidFill>
              </a:rPr>
              <a:t>, 1994</a:t>
            </a:r>
          </a:p>
        </p:txBody>
      </p:sp>
      <p:pic>
        <p:nvPicPr>
          <p:cNvPr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4775" y="2882575"/>
            <a:ext cx="1759224" cy="226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Authors Associated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Chinua Achebe</a:t>
            </a:r>
          </a:p>
          <a:p>
            <a:pPr marL="914400" lvl="0" indent="-3810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 i="1">
                <a:solidFill>
                  <a:schemeClr val="dk1"/>
                </a:solidFill>
              </a:rPr>
              <a:t>Things Fall Apart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rgbClr val="000000"/>
                </a:solidFill>
              </a:rPr>
              <a:t>Ngũgĩ wa Thiong'o</a:t>
            </a:r>
          </a:p>
          <a:p>
            <a:pPr marL="914400" lvl="1" indent="-381000" rtl="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 i="1">
                <a:solidFill>
                  <a:srgbClr val="000000"/>
                </a:solidFill>
              </a:rPr>
              <a:t>Decolonising the Mind</a:t>
            </a:r>
          </a:p>
          <a:p>
            <a:pPr marL="457200" lvl="0" indent="-3810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sz="2400">
                <a:solidFill>
                  <a:schemeClr val="dk1"/>
                </a:solidFill>
              </a:rPr>
              <a:t>Mohammed ben Abdallah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Stages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initial awareness of the social, psychological, and cultural inferiority enforced by being in a colonized state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struggle for ethnic, cultural, and political autonomy</a:t>
            </a:r>
          </a:p>
          <a:p>
            <a:pPr lvl="0" rtl="0"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AutoNum type="arabicPeriod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growing awareness of cultural overlap and hybridity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Beliefs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Postcolonial critics study the colonization and who they were oppressing.</a:t>
            </a:r>
          </a:p>
          <a:p>
            <a:pPr marL="457200" lvl="0" indent="-4191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They look for the impact the colonization left on history and the native culture.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rgbClr val="000000"/>
                </a:solidFill>
                <a:hlinkClick r:id="rId3"/>
              </a:rPr>
              <a:t>https://owl.english.purdue.edu/owl/resource/722/10/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rgbClr val="000000"/>
                </a:solidFill>
                <a:hlinkClick r:id="rId4"/>
              </a:rPr>
              <a:t>http://en.wikipedia.org/wiki/Edward_Said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rgbClr val="000000"/>
                </a:solidFill>
                <a:hlinkClick r:id="rId5"/>
              </a:rPr>
              <a:t>http://www3.dbu.edu/mitchell/postcold.htm</a:t>
            </a:r>
          </a:p>
          <a:p>
            <a:pPr marL="457200" lvl="0" indent="-41910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" u="sng">
                <a:solidFill>
                  <a:srgbClr val="000000"/>
                </a:solidFill>
                <a:hlinkClick r:id="rId6"/>
              </a:rPr>
              <a:t>http://www.postcolonialweb.org/misc/authors.html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FFFF"/>
              </a:solidFill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(16:9)</PresentationFormat>
  <Paragraphs>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sketched</vt:lpstr>
      <vt:lpstr>Postcolonial Criticism</vt:lpstr>
      <vt:lpstr>Background</vt:lpstr>
      <vt:lpstr>Key Founders</vt:lpstr>
      <vt:lpstr>Authors Associated</vt:lpstr>
      <vt:lpstr>Stages</vt:lpstr>
      <vt:lpstr>Beliefs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Postcolonial Criticism</dc:title>
  <dc:creator>Gayle, John</dc:creator>
  <cp:lastModifiedBy>Gayle, John</cp:lastModifiedBy>
  <cp:revision>1</cp:revision>
  <dcterms:modified xsi:type="dcterms:W3CDTF">2015-03-05T13:51:32Z</dcterms:modified>
</cp:coreProperties>
</file>