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57796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200"/>
            </a:lvl2pPr>
            <a:lvl3pPr>
              <a:spcBef>
                <a:spcPts val="0"/>
              </a:spcBef>
              <a:buSzPct val="100000"/>
              <a:buNone/>
              <a:defRPr sz="3200"/>
            </a:lvl3pPr>
            <a:lvl4pPr>
              <a:spcBef>
                <a:spcPts val="0"/>
              </a:spcBef>
              <a:buSzPct val="100000"/>
              <a:buNone/>
              <a:defRPr sz="3200"/>
            </a:lvl4pPr>
            <a:lvl5pPr>
              <a:spcBef>
                <a:spcPts val="0"/>
              </a:spcBef>
              <a:buSzPct val="100000"/>
              <a:buNone/>
              <a:defRPr sz="3200"/>
            </a:lvl5pPr>
            <a:lvl6pPr>
              <a:spcBef>
                <a:spcPts val="0"/>
              </a:spcBef>
              <a:buSzPct val="100000"/>
              <a:buNone/>
              <a:defRPr sz="3200"/>
            </a:lvl6pPr>
            <a:lvl7pPr>
              <a:spcBef>
                <a:spcPts val="0"/>
              </a:spcBef>
              <a:buSzPct val="100000"/>
              <a:buNone/>
              <a:defRPr sz="3200"/>
            </a:lvl7pPr>
            <a:lvl8pPr>
              <a:spcBef>
                <a:spcPts val="0"/>
              </a:spcBef>
              <a:buSzPct val="100000"/>
              <a:buNone/>
              <a:defRPr sz="3200"/>
            </a:lvl8pPr>
            <a:lvl9pPr>
              <a:spcBef>
                <a:spcPts val="0"/>
              </a:spcBef>
              <a:buSzPct val="100000"/>
              <a:buNone/>
              <a:defRPr sz="3200"/>
            </a:lvl9pPr>
          </a:lstStyle>
          <a:p>
            <a:endParaRPr/>
          </a:p>
        </p:txBody>
      </p:sp>
      <p:grpSp>
        <p:nvGrpSpPr>
          <p:cNvPr id="12" name="Shape 12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3" name="Shape 13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6" name="Shape 26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grpSp>
        <p:nvGrpSpPr>
          <p:cNvPr id="34" name="Shape 3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5" name="Shape 3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1" name="Shape 41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2" name="Shape 4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>
            <a:endParaRPr/>
          </a:p>
        </p:txBody>
      </p:sp>
      <p:grpSp>
        <p:nvGrpSpPr>
          <p:cNvPr id="48" name="Shape 48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9" name="Shape 49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Shape 54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55" name="Shape 55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Relationship Id="rId9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Shadows Into Light"/>
                <a:ea typeface="Shadows Into Light"/>
                <a:cs typeface="Shadows Into Light"/>
                <a:sym typeface="Shadows Into Light"/>
              </a:rPr>
              <a:t>Queer Theory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Ethan Clark and Emily Rubin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912400">
            <a:off x="5566161" y="1014521"/>
            <a:ext cx="2719326" cy="167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Shadows Into Light"/>
                <a:ea typeface="Shadows Into Light"/>
                <a:cs typeface="Shadows Into Light"/>
                <a:sym typeface="Shadows Into Light"/>
              </a:rPr>
              <a:t>History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Started in 1970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Shadows Into Light"/>
              <a:ea typeface="Shadows Into Light"/>
              <a:cs typeface="Shadows Into Light"/>
              <a:sym typeface="Shadows Into Light"/>
            </a:endParaRPr>
          </a:p>
          <a:p>
            <a:pPr marL="457200" lvl="0" indent="-3810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Didn’t take off until 1990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Shadows Into Light"/>
              <a:ea typeface="Shadows Into Light"/>
              <a:cs typeface="Shadows Into Light"/>
              <a:sym typeface="Shadows Into Light"/>
            </a:endParaRPr>
          </a:p>
          <a:p>
            <a:pPr marL="457200" lvl="0" indent="-3810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Grew in popularity at the same rate the word “queer” did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19141">
            <a:off x="5483139" y="567018"/>
            <a:ext cx="1167596" cy="186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136625"/>
            <a:ext cx="9144000" cy="100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Shadows Into Light"/>
                <a:ea typeface="Shadows Into Light"/>
                <a:cs typeface="Shadows Into Light"/>
                <a:sym typeface="Shadows Into Light"/>
              </a:rPr>
              <a:t>Judith Butler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Professor at University of California, Berkeley</a:t>
            </a:r>
          </a:p>
          <a:p>
            <a:pPr rtl="0">
              <a:spcBef>
                <a:spcPts val="0"/>
              </a:spcBef>
              <a:buNone/>
            </a:pPr>
            <a:endParaRPr sz="2400">
              <a:latin typeface="Shadows Into Light"/>
              <a:ea typeface="Shadows Into Light"/>
              <a:cs typeface="Shadows Into Light"/>
              <a:sym typeface="Shadows Into Light"/>
            </a:endParaRPr>
          </a:p>
          <a:p>
            <a:pPr marL="457200" lvl="0" indent="-3810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Wrote many articles on queer theory</a:t>
            </a:r>
          </a:p>
          <a:p>
            <a:pPr rtl="0">
              <a:spcBef>
                <a:spcPts val="0"/>
              </a:spcBef>
              <a:buNone/>
            </a:pPr>
            <a:endParaRPr sz="2400">
              <a:latin typeface="Shadows Into Light"/>
              <a:ea typeface="Shadows Into Light"/>
              <a:cs typeface="Shadows Into Light"/>
              <a:sym typeface="Shadows Into Light"/>
            </a:endParaRPr>
          </a:p>
          <a:p>
            <a:pPr marL="457200" lvl="0" indent="-3810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Argued her positive opinions on queer theory and negative opinions on feminism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145000"/>
            <a:ext cx="9144000" cy="99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Shadows Into Light"/>
                <a:ea typeface="Shadows Into Light"/>
                <a:cs typeface="Shadows Into Light"/>
                <a:sym typeface="Shadows Into Light"/>
              </a:rPr>
              <a:t>Lee Edelman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0155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Author born in 1953</a:t>
            </a:r>
          </a:p>
          <a:p>
            <a:pPr rtl="0">
              <a:spcBef>
                <a:spcPts val="0"/>
              </a:spcBef>
              <a:buNone/>
            </a:pPr>
            <a:endParaRPr sz="2400">
              <a:latin typeface="Shadows Into Light"/>
              <a:ea typeface="Shadows Into Light"/>
              <a:cs typeface="Shadows Into Light"/>
              <a:sym typeface="Shadows Into Light"/>
            </a:endParaRPr>
          </a:p>
          <a:p>
            <a:pPr marL="457200" lvl="0" indent="-3810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English professor at Tufts University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Shadows Into Light"/>
              <a:ea typeface="Shadows Into Light"/>
              <a:cs typeface="Shadows Into Light"/>
              <a:sym typeface="Shadows Into Light"/>
            </a:endParaRPr>
          </a:p>
          <a:p>
            <a:pPr marL="457200" lvl="0" indent="-3810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Some of his current works focus on sexuality</a:t>
            </a:r>
          </a:p>
          <a:p>
            <a:pPr rtl="0">
              <a:spcBef>
                <a:spcPts val="0"/>
              </a:spcBef>
              <a:buNone/>
            </a:pPr>
            <a:endParaRPr sz="2400">
              <a:latin typeface="Shadows Into Light"/>
              <a:ea typeface="Shadows Into Light"/>
              <a:cs typeface="Shadows Into Light"/>
              <a:sym typeface="Shadows Into Light"/>
            </a:endParaRPr>
          </a:p>
          <a:p>
            <a:pPr marL="457200" lvl="0" indent="-3810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Wrote about the Queer theory and gained recognition for it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 l="10835" t="9551" r="5237"/>
          <a:stretch/>
        </p:blipFill>
        <p:spPr>
          <a:xfrm rot="859118">
            <a:off x="5941150" y="573649"/>
            <a:ext cx="2198350" cy="15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145000"/>
            <a:ext cx="9144000" cy="994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Shadows Into Light"/>
                <a:ea typeface="Shadows Into Light"/>
                <a:cs typeface="Shadows Into Light"/>
                <a:sym typeface="Shadows Into Light"/>
              </a:rPr>
              <a:t>Beliefs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87040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63500" lvl="0" indent="-381000" rtl="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Queer Theory’s basic beliefs are that people are born with a set sexuality. </a:t>
            </a:r>
          </a:p>
          <a:p>
            <a:pPr marL="457200" marR="63500" lvl="0" indent="-381000" rtl="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 When looking at a work of writing through Queer Theory, one looks at the sexual tendencies of a character. </a:t>
            </a:r>
          </a:p>
          <a:p>
            <a:pPr marL="457200" marR="63500" lvl="0" indent="-381000" rtl="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Queer Theory also examines the minority group.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137400"/>
            <a:ext cx="9144000" cy="1006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Shadows Into Light"/>
                <a:ea typeface="Shadows Into Light"/>
                <a:cs typeface="Shadows Into Light"/>
                <a:sym typeface="Shadows Into Light"/>
              </a:rPr>
              <a:t>Famous Homosexuals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12887">
            <a:off x="868492" y="1361478"/>
            <a:ext cx="1518839" cy="1621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16568">
            <a:off x="6124987" y="1391106"/>
            <a:ext cx="1555921" cy="156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75309">
            <a:off x="2822199" y="2888375"/>
            <a:ext cx="1189549" cy="158269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916925" y="3449375"/>
            <a:ext cx="1865700" cy="71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FF6428"/>
                </a:solidFill>
                <a:latin typeface="Chewy"/>
                <a:ea typeface="Chewy"/>
                <a:cs typeface="Chewy"/>
                <a:sym typeface="Chewy"/>
              </a:rPr>
              <a:t>Prince Tyler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2596725" y="1743350"/>
            <a:ext cx="18657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674EA7"/>
                </a:solidFill>
                <a:latin typeface="Chewy"/>
                <a:ea typeface="Chewy"/>
                <a:cs typeface="Chewy"/>
                <a:sym typeface="Chewy"/>
              </a:rPr>
              <a:t>Queen Ellen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4602025" y="1743337"/>
            <a:ext cx="1414799" cy="50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38761D"/>
                </a:solidFill>
                <a:latin typeface="Chewy"/>
                <a:ea typeface="Chewy"/>
                <a:cs typeface="Chewy"/>
                <a:sym typeface="Chewy"/>
              </a:rPr>
              <a:t>King Neil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6">
            <a:alphaModFix/>
          </a:blip>
          <a:srcRect l="11145" r="16994"/>
          <a:stretch/>
        </p:blipFill>
        <p:spPr>
          <a:xfrm rot="-298907">
            <a:off x="4260317" y="3002876"/>
            <a:ext cx="1744964" cy="136784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6214275" y="3405875"/>
            <a:ext cx="1903799" cy="75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chemeClr val="lt2"/>
                </a:solidFill>
                <a:latin typeface="Chewy"/>
                <a:ea typeface="Chewy"/>
                <a:cs typeface="Chewy"/>
                <a:sym typeface="Chewy"/>
              </a:rPr>
              <a:t>Princess Page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73737">
            <a:off x="698575" y="406525"/>
            <a:ext cx="2003773" cy="199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418453">
            <a:off x="2718349" y="439750"/>
            <a:ext cx="2901400" cy="1926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379961">
            <a:off x="6393173" y="2080803"/>
            <a:ext cx="1858477" cy="1858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408848">
            <a:off x="5729188" y="350843"/>
            <a:ext cx="1452746" cy="1719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520418">
            <a:off x="4030594" y="2517774"/>
            <a:ext cx="2235234" cy="1671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248060">
            <a:off x="323125" y="2456041"/>
            <a:ext cx="1804775" cy="1794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-193284">
            <a:off x="2281159" y="2338134"/>
            <a:ext cx="1670557" cy="1964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55600" lvl="0" indent="-34290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/>
              <a:t>Brizee, Allen, and J. C. Tompkins. "Welcome to the Purdue OWL." </a:t>
            </a:r>
            <a:r>
              <a:rPr lang="en" sz="1200" i="1"/>
              <a:t>Purdue OWL: Literary Theory and Schools of Criticism</a:t>
            </a:r>
            <a:r>
              <a:rPr lang="en" sz="1200"/>
              <a:t>. Purdue University, n.d. Web. 03 Mar. 2015.</a:t>
            </a:r>
          </a:p>
          <a:p>
            <a:pPr marL="355600" lvl="0" indent="-34290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/>
              <a:t>Gauntlett, David. "Www.theory.org.uk Resources: Judith Butler." </a:t>
            </a:r>
            <a:r>
              <a:rPr lang="en" sz="1200" i="1"/>
              <a:t>Www.theory.org.uk Resources: Judith Butler</a:t>
            </a:r>
            <a:r>
              <a:rPr lang="en" sz="1200"/>
              <a:t>. N.p., 1998. Web. 03 Mar. 2015.</a:t>
            </a:r>
          </a:p>
          <a:p>
            <a:pPr marL="355600" lvl="0" indent="-34290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/>
              <a:t>Gauntlett, David. "Www.theory.org.uk Resources: Queer Theory." </a:t>
            </a:r>
            <a:r>
              <a:rPr lang="en" sz="1200" i="1"/>
              <a:t>Www.theory.org.uk Resources: Queer Theory</a:t>
            </a:r>
            <a:r>
              <a:rPr lang="en" sz="1200"/>
              <a:t>. N.p., 1998. Web. 02 Mar. 2015.</a:t>
            </a:r>
          </a:p>
          <a:p>
            <a:pPr marL="355600" lvl="0" indent="-34290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/>
              <a:t>Jagose, Annamariel. "Queer Theory." </a:t>
            </a:r>
            <a:r>
              <a:rPr lang="en" sz="1200" i="1"/>
              <a:t>Queer Theory</a:t>
            </a:r>
            <a:r>
              <a:rPr lang="en" sz="1200"/>
              <a:t>. University of Melbourne Press, 1996. Web. 03 Mar. 2015.</a:t>
            </a:r>
          </a:p>
          <a:p>
            <a:pPr marL="355600" lvl="0" indent="-34290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lang="en" sz="1200"/>
              <a:t>"Queer Theory." </a:t>
            </a:r>
            <a:r>
              <a:rPr lang="en" sz="1200" i="1"/>
              <a:t>Queer Theory</a:t>
            </a:r>
            <a:r>
              <a:rPr lang="en" sz="1200"/>
              <a:t>. N.p., n.d. Web. 03 Mar. 2015.</a:t>
            </a:r>
          </a:p>
          <a:p>
            <a:pPr lvl="0">
              <a:spcBef>
                <a:spcPts val="0"/>
              </a:spcBef>
              <a:buNone/>
            </a:pP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119825"/>
            <a:ext cx="9144000" cy="102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On-screen Show (16:9)</PresentationFormat>
  <Paragraphs>38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color-strip</vt:lpstr>
      <vt:lpstr>Queer Theory</vt:lpstr>
      <vt:lpstr>History</vt:lpstr>
      <vt:lpstr>Judith Butler</vt:lpstr>
      <vt:lpstr>Lee Edelman</vt:lpstr>
      <vt:lpstr>Beliefs</vt:lpstr>
      <vt:lpstr>Famous Homosexuals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Queer Theory</dc:title>
  <dc:creator>Gayle, John</dc:creator>
  <cp:lastModifiedBy>Gayle, John</cp:lastModifiedBy>
  <cp:revision>1</cp:revision>
  <dcterms:modified xsi:type="dcterms:W3CDTF">2015-03-05T15:00:50Z</dcterms:modified>
</cp:coreProperties>
</file>