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9345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8000">
                <a:solidFill>
                  <a:srgbClr val="000000"/>
                </a:solidFill>
                <a:latin typeface="Unkempt"/>
                <a:ea typeface="Unkempt"/>
                <a:cs typeface="Unkempt"/>
                <a:sym typeface="Unkempt"/>
              </a:rPr>
              <a:t>Queer Theory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Crafty Girls"/>
                <a:ea typeface="Crafty Girls"/>
                <a:cs typeface="Crafty Girls"/>
                <a:sym typeface="Crafty Girls"/>
              </a:rPr>
              <a:t>Liesl, Brandy, Erin, &amp; Emily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6000">
                <a:latin typeface="Unkempt"/>
                <a:ea typeface="Unkempt"/>
                <a:cs typeface="Unkempt"/>
                <a:sym typeface="Unkempt"/>
              </a:rPr>
              <a:t>What Is It?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587350"/>
            <a:ext cx="8229600" cy="417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Queer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/kwir/ 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i="1">
                <a:latin typeface="Trebuchet MS"/>
                <a:ea typeface="Trebuchet MS"/>
                <a:cs typeface="Trebuchet MS"/>
                <a:sym typeface="Trebuchet MS"/>
              </a:rPr>
              <a:t>adjective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1400">
                <a:latin typeface="Trebuchet MS"/>
                <a:ea typeface="Trebuchet MS"/>
                <a:cs typeface="Trebuchet MS"/>
                <a:sym typeface="Trebuchet MS"/>
              </a:rPr>
              <a:t>strange; odd (Wikipedia definition)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1400">
                <a:latin typeface="Trebuchet MS"/>
                <a:ea typeface="Trebuchet MS"/>
                <a:cs typeface="Trebuchet MS"/>
                <a:sym typeface="Trebuchet MS"/>
              </a:rPr>
              <a:t>homosexual (Wikipedia definition)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i="1">
                <a:latin typeface="Trebuchet MS"/>
                <a:ea typeface="Trebuchet MS"/>
                <a:cs typeface="Trebuchet MS"/>
                <a:sym typeface="Trebuchet MS"/>
              </a:rPr>
              <a:t>noun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1400">
                <a:latin typeface="Trebuchet MS"/>
                <a:ea typeface="Trebuchet MS"/>
                <a:cs typeface="Trebuchet MS"/>
                <a:sym typeface="Trebuchet MS"/>
              </a:rPr>
              <a:t>a homosexual man (Wikipedia definition)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1400">
                <a:latin typeface="Trebuchet MS"/>
                <a:ea typeface="Trebuchet MS"/>
                <a:cs typeface="Trebuchet MS"/>
                <a:sym typeface="Trebuchet MS"/>
              </a:rPr>
              <a:t>an umbrella term sometimes used by LGBTQA people to refer to the entire LGBT community. (Definition from international+LGBT at the University of Michigan)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latin typeface="Trebuchet MS"/>
                <a:ea typeface="Trebuchet MS"/>
                <a:cs typeface="Trebuchet MS"/>
                <a:sym typeface="Trebuchet MS"/>
              </a:rPr>
              <a:t>L- lesbian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latin typeface="Trebuchet MS"/>
                <a:ea typeface="Trebuchet MS"/>
                <a:cs typeface="Trebuchet MS"/>
                <a:sym typeface="Trebuchet MS"/>
              </a:rPr>
              <a:t>G- gay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latin typeface="Trebuchet MS"/>
                <a:ea typeface="Trebuchet MS"/>
                <a:cs typeface="Trebuchet MS"/>
                <a:sym typeface="Trebuchet MS"/>
              </a:rPr>
              <a:t>B- bisexual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latin typeface="Trebuchet MS"/>
                <a:ea typeface="Trebuchet MS"/>
                <a:cs typeface="Trebuchet MS"/>
                <a:sym typeface="Trebuchet MS"/>
              </a:rPr>
              <a:t>T- transgender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latin typeface="Trebuchet MS"/>
                <a:ea typeface="Trebuchet MS"/>
                <a:cs typeface="Trebuchet MS"/>
                <a:sym typeface="Trebuchet MS"/>
              </a:rPr>
              <a:t>Q- queer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latin typeface="Trebuchet MS"/>
                <a:ea typeface="Trebuchet MS"/>
                <a:cs typeface="Trebuchet MS"/>
                <a:sym typeface="Trebuchet MS"/>
              </a:rPr>
              <a:t>A- asexual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x="5227400" y="881025"/>
            <a:ext cx="2987100" cy="19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/>
          <p:nvPr/>
        </p:nvSpPr>
        <p:spPr>
          <a:xfrm>
            <a:off x="4178575" y="1560675"/>
            <a:ext cx="2458500" cy="2450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 txBox="1"/>
          <p:nvPr/>
        </p:nvSpPr>
        <p:spPr>
          <a:xfrm>
            <a:off x="2114450" y="3775825"/>
            <a:ext cx="1854299" cy="72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(6 are listed here, but there are more)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6000">
                <a:latin typeface="Unkempt"/>
                <a:ea typeface="Unkempt"/>
                <a:cs typeface="Unkempt"/>
                <a:sym typeface="Unkempt"/>
              </a:rPr>
              <a:t>Basic Tenets Of Belief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914575"/>
            <a:ext cx="8229600" cy="4011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Queer theorists challenge the assumption that gender and sexual preference are fixed things.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Sexuality is socially constructed and varies with context.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Each sexuality comes with its own characteristics.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The human body may not be essentially male or female.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Support all sexualities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6000">
                <a:latin typeface="Unkempt"/>
                <a:ea typeface="Unkempt"/>
                <a:cs typeface="Unkempt"/>
                <a:sym typeface="Unkempt"/>
              </a:rPr>
              <a:t>Methods Of Criticism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9109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Asks questions such as:</a:t>
            </a:r>
          </a:p>
          <a:p>
            <a:pPr marL="914400" lvl="1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What elements of the text are “masculine” or “feminine” (forceful or passive)</a:t>
            </a:r>
          </a:p>
          <a:p>
            <a:pPr marL="914400" lvl="1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What are the personalities of characters?</a:t>
            </a:r>
          </a:p>
          <a:p>
            <a:pPr marL="914400" lvl="1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How are queer experiences encoded into the text if the author is apparently homosexual?</a:t>
            </a:r>
          </a:p>
          <a:p>
            <a:pPr marL="914400" lvl="1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How does the text display the problematics of sexuality and sexual “identity”?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6000">
                <a:solidFill>
                  <a:srgbClr val="000000"/>
                </a:solidFill>
                <a:latin typeface="Unkempt"/>
                <a:ea typeface="Unkempt"/>
                <a:cs typeface="Unkempt"/>
                <a:sym typeface="Unkempt"/>
              </a:rPr>
              <a:t>Associated Years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0239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1980s and 1990s- Queer theory began to emerge in reaction to feminist beliefs of the 1970s.</a:t>
            </a:r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each sex comes with its own essential characteristics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1991- The term “Queer Nation” appeared on the cover of </a:t>
            </a:r>
            <a:r>
              <a:rPr lang="en" sz="2400" i="1">
                <a:latin typeface="Trebuchet MS"/>
                <a:ea typeface="Trebuchet MS"/>
                <a:cs typeface="Trebuchet MS"/>
                <a:sym typeface="Trebuchet MS"/>
              </a:rPr>
              <a:t>Outlook</a:t>
            </a: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.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1991- Judith Butler published her book, </a:t>
            </a:r>
            <a:r>
              <a:rPr lang="en" sz="2400" i="1">
                <a:latin typeface="Trebuchet MS"/>
                <a:ea typeface="Trebuchet MS"/>
                <a:cs typeface="Trebuchet MS"/>
                <a:sym typeface="Trebuchet MS"/>
              </a:rPr>
              <a:t>Gender Trouble</a:t>
            </a: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.</a:t>
            </a:r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Trebuchet MS"/>
              <a:buChar char="○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Argues that “biological” sexes are are as socially constructed as gender</a:t>
            </a:r>
          </a:p>
          <a:p>
            <a:pPr marL="0" lvl="0" indent="0" rtl="0">
              <a:spcBef>
                <a:spcPts val="0"/>
              </a:spcBef>
              <a:buNone/>
            </a:pP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6000">
                <a:solidFill>
                  <a:srgbClr val="000000"/>
                </a:solidFill>
                <a:latin typeface="Unkempt"/>
                <a:ea typeface="Unkempt"/>
                <a:cs typeface="Unkempt"/>
                <a:sym typeface="Unkempt"/>
              </a:rPr>
              <a:t>Associated Authors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948425"/>
            <a:ext cx="8229600" cy="406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Ami Polonsky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-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Writes LGBTQA friendly novels. 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Michael Foucault 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-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Books explaining sexualities, and their history.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James Dawson 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-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An openly gay author, writes advice books (about being gay.)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Michael Warner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-"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Viewpoints on gay rights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6000">
                <a:solidFill>
                  <a:srgbClr val="000000"/>
                </a:solidFill>
                <a:latin typeface="Unkempt"/>
                <a:ea typeface="Unkempt"/>
                <a:cs typeface="Unkempt"/>
                <a:sym typeface="Unkempt"/>
              </a:rPr>
              <a:t>Sources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http://changingminds.org/explanations/identity/queer_theory.htm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http://science.jrank.org/pages/10938/Queer-Theory-Origins-Queer-Theory.html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http://www.theory.org.uk/ctr-que1.htm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https://faculty.washington.edu/mlg/courses/definitions/queer.htm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https://owl.english.purdue.edu/owl/resource/722/12/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http://internationalspectrum.umich.edu/life/definitions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On-screen Show (16:9)</PresentationFormat>
  <Paragraphs>52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simple-light</vt:lpstr>
      <vt:lpstr>Queer Theory</vt:lpstr>
      <vt:lpstr>What Is It?</vt:lpstr>
      <vt:lpstr>Basic Tenets Of Belief</vt:lpstr>
      <vt:lpstr>Methods Of Criticism</vt:lpstr>
      <vt:lpstr>Associated Years</vt:lpstr>
      <vt:lpstr>Associated Authors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Queer Theory</dc:title>
  <dc:creator>Gayle, John</dc:creator>
  <cp:lastModifiedBy>Gayle, John</cp:lastModifiedBy>
  <cp:revision>1</cp:revision>
  <dcterms:modified xsi:type="dcterms:W3CDTF">2015-03-06T15:32:41Z</dcterms:modified>
</cp:coreProperties>
</file>