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225001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Shape 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Romanticism and Aestheticism 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By: Kelsey Sauers, Braden Hays, Joseph Abera, and Josh Patino</a:t>
            </a:r>
          </a:p>
        </p:txBody>
      </p:sp>
      <p:pic>
        <p:nvPicPr>
          <p:cNvPr id="33" name="Shape 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08175" y="0"/>
            <a:ext cx="635825" cy="63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15250" y="24795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Aesthetic Literature 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52400" y="1105350"/>
            <a:ext cx="8608800" cy="387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00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700"/>
              <a:t>They usually believe that art did not have a solely instructional purpose, it needed only to be beautiful.</a:t>
            </a:r>
          </a:p>
          <a:p>
            <a:pPr marL="457200" lvl="0" indent="-4000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700"/>
              <a:t>The aesthetics developed a cult of beauty, which they considered to be the major factor in their works. </a:t>
            </a:r>
          </a:p>
          <a:p>
            <a:pPr marL="457200" lvl="0" indent="-4000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700"/>
              <a:t>The main characteristics of their styles are suggestions rather than statements, sensual things,uses of symbols, and correspondence between words, colors and music to establish a mood.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15250" y="24795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Aesthetic Literature Writers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52400" y="1105350"/>
            <a:ext cx="8608800" cy="387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00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700"/>
              <a:t>Predecessors of aesthetic literature included John Keats and Percy Bysshe Shelley. </a:t>
            </a:r>
          </a:p>
          <a:p>
            <a:pPr marL="457200" lvl="0" indent="-4000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700"/>
              <a:t>In Britain, the best representatives were Oscar Wilde and Algernon Charles Swinburne.</a:t>
            </a:r>
          </a:p>
          <a:p>
            <a:pPr marL="457200" lvl="0" indent="-4000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700"/>
              <a:t>Usually, aesthetic literature corresponds with romantic literature because they can be similar. </a:t>
            </a:r>
          </a:p>
          <a:p>
            <a:pPr lvl="0" rtl="0">
              <a:spcBef>
                <a:spcPts val="0"/>
              </a:spcBef>
              <a:buNone/>
            </a:pPr>
            <a:endParaRPr sz="2700"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Bibliography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015275"/>
            <a:ext cx="8229600" cy="3910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400"/>
              <a:t>Cuddon, J. A. "Introduction to Romanticism." </a:t>
            </a:r>
            <a:r>
              <a:rPr lang="en" sz="1400" i="1"/>
              <a:t>Introduction to Romanticism</a:t>
            </a:r>
            <a:r>
              <a:rPr lang="en" sz="1400"/>
              <a:t>. N.p., 1991. Web. 26 Feb. 2015.</a:t>
            </a:r>
          </a:p>
          <a:p>
            <a:pPr rtl="0">
              <a:spcBef>
                <a:spcPts val="0"/>
              </a:spcBef>
              <a:buNone/>
            </a:pPr>
            <a:endParaRPr sz="1400"/>
          </a:p>
          <a:p>
            <a:pPr rtl="0">
              <a:spcBef>
                <a:spcPts val="0"/>
              </a:spcBef>
              <a:buNone/>
            </a:pPr>
            <a:r>
              <a:rPr lang="en" sz="1400"/>
              <a:t>"Literary-criticism - Poetry Beyond Text." </a:t>
            </a:r>
            <a:r>
              <a:rPr lang="en" sz="1400" i="1"/>
              <a:t>Literary-criticism - Poetry Beyond Text</a:t>
            </a:r>
            <a:r>
              <a:rPr lang="en" sz="1400"/>
              <a:t>. N.p., n.d. Web. 02 Mar. 2015.</a:t>
            </a:r>
          </a:p>
          <a:p>
            <a:pPr rtl="0">
              <a:spcBef>
                <a:spcPts val="0"/>
              </a:spcBef>
              <a:buNone/>
            </a:pPr>
            <a:endParaRPr sz="1400"/>
          </a:p>
          <a:p>
            <a:pPr rtl="0">
              <a:spcBef>
                <a:spcPts val="0"/>
              </a:spcBef>
              <a:buNone/>
            </a:pPr>
            <a:r>
              <a:rPr lang="en" sz="1400"/>
              <a:t>Galitz, Kathryn C. "Heilbrunn Timeline of Art History." </a:t>
            </a:r>
            <a:r>
              <a:rPr lang="en" sz="1400" i="1"/>
              <a:t>Romanticism</a:t>
            </a:r>
            <a:r>
              <a:rPr lang="en" sz="1400"/>
              <a:t>. N.p., n.d. Web. 11 Feb. 2015.</a:t>
            </a:r>
          </a:p>
          <a:p>
            <a:pPr rtl="0">
              <a:spcBef>
                <a:spcPts val="0"/>
              </a:spcBef>
              <a:buNone/>
            </a:pPr>
            <a:endParaRPr sz="1400"/>
          </a:p>
          <a:p>
            <a:pPr marL="0" lvl="0" indent="0" rtl="0">
              <a:lnSpc>
                <a:spcPct val="143181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Romanticism." </a:t>
            </a:r>
            <a:r>
              <a:rPr lang="en" sz="1400" i="1"/>
              <a:t>Romanticism</a:t>
            </a:r>
            <a:r>
              <a:rPr lang="en" sz="1400"/>
              <a:t>. N.p., 12 Feb. 2009. Web. 17 Feb. 2015.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/>
          </a:p>
          <a:p>
            <a:pPr lvl="0" rtl="0">
              <a:spcBef>
                <a:spcPts val="0"/>
              </a:spcBef>
              <a:buNone/>
            </a:pPr>
            <a:endParaRPr sz="1200"/>
          </a:p>
          <a:p>
            <a:pPr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	</a:t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08175" y="0"/>
            <a:ext cx="635825" cy="63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Romanticism? 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550" y="898100"/>
            <a:ext cx="8751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b="1"/>
              <a:t>Romanticism:</a:t>
            </a:r>
            <a:r>
              <a:rPr lang="en" sz="2400"/>
              <a:t> a movement in the arts and literature that emphasizes inspiration and primacy of the individual 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400"/>
              <a:t>Romanticism has very little to do with things popularly thought of as “romantic.” (although love may occasionally be the subject of Romantic art)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400"/>
              <a:t>Rather, it is an international artistic and philosophical movement that redefined the fundamental ways in which people in the Western cultures thought about themselves and about their worlds. </a:t>
            </a:r>
          </a:p>
          <a:p>
            <a:pPr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Shape 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History of Romanticism 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015275"/>
            <a:ext cx="8229600" cy="3910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German poet, Friedrich Schlegel, who is given credit for first using the term ‘romantic’ to define literature, described it as “literature depicting emotional matter in an imaginative form.”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Romanticism came about in the 18th and 19th centuries as a revolt to the Neoclassicism of the previous centuries. 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History of Romanticism 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015275"/>
            <a:ext cx="8229600" cy="3910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Romanticism was first defined as an aesthetic literary criticism around 1800.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It gained momentum as an artistic movement in Britain and France in the early 19th century and flourished until the mid 19th century.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Aestheticism? 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Aestheticism:</a:t>
            </a:r>
            <a:r>
              <a:rPr lang="en"/>
              <a:t> attempts to explain how we come to judgments about why we call certain things beautiful or ugly and why they make us feel the way we do.  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15250" y="24795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History of Aestheticism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276900" y="771925"/>
            <a:ext cx="8608800" cy="3910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00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700"/>
              <a:t>Also known as the aesthetic movement, aestheticism is the art movement supporting the emphasis of aesthetic values more than social-political themes for literature, fine art, music, and other arts. </a:t>
            </a:r>
          </a:p>
          <a:p>
            <a:pPr marL="457200" lvl="0" indent="-4000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700"/>
              <a:t>Particularly prominent in Europe during the 19th century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11111"/>
              <a:buFont typeface="Arial"/>
              <a:buChar char="-"/>
            </a:pPr>
            <a:r>
              <a:rPr lang="en" sz="2700"/>
              <a:t>In the 19th century, it was related to other movements like symbolism in France, and decadentismo in Italy.</a:t>
            </a:r>
            <a:r>
              <a:rPr lang="en"/>
              <a:t> 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83900"/>
            <a:ext cx="9219499" cy="52274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420199"/>
            <a:ext cx="8229600" cy="495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 Romantic Literature Writers 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345700" y="1099200"/>
            <a:ext cx="8229600" cy="404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 b="1"/>
              <a:t>Edgar Allen Poe- </a:t>
            </a:r>
            <a:r>
              <a:rPr lang="en" sz="3000" i="1"/>
              <a:t>Annabel Lee</a:t>
            </a:r>
          </a:p>
          <a:p>
            <a:pPr lvl="0" rtl="0">
              <a:spcBef>
                <a:spcPts val="0"/>
              </a:spcBef>
              <a:buNone/>
            </a:pPr>
            <a:endParaRPr sz="3000" i="1"/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 b="1"/>
              <a:t>Nathaniel Hawthorne- </a:t>
            </a:r>
            <a:r>
              <a:rPr lang="en" sz="3000" i="1"/>
              <a:t>The Scarlet Letter</a:t>
            </a:r>
          </a:p>
          <a:p>
            <a:pPr lvl="0" rtl="0">
              <a:spcBef>
                <a:spcPts val="0"/>
              </a:spcBef>
              <a:buNone/>
            </a:pPr>
            <a:endParaRPr sz="3000" i="1"/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 b="1"/>
              <a:t>John Keats-</a:t>
            </a:r>
            <a:r>
              <a:rPr lang="en" sz="3000"/>
              <a:t> </a:t>
            </a:r>
            <a:r>
              <a:rPr lang="en" sz="3000" i="1"/>
              <a:t>A Thing of Beauty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 </a:t>
            </a:r>
          </a:p>
          <a:p>
            <a:pPr marL="457200" lvl="0" indent="-4191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3000" b="1"/>
              <a:t>Mary Shelley-</a:t>
            </a:r>
            <a:r>
              <a:rPr lang="en" sz="3000"/>
              <a:t> </a:t>
            </a:r>
            <a:r>
              <a:rPr lang="en" sz="3000" i="1"/>
              <a:t>Frankenstein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15250" y="24795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Aesthetic Literature 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52400" y="1105350"/>
            <a:ext cx="8608800" cy="3341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British aesthetic writers were influenced by the Oxford professor Walter Pater who said that life had to be lived intensely, with the ideal of beauty.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The artists and writers of aesthetic literature tend to profess that their work should convey refined sensuous pleasure as opposed to a moral or sentimental message.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581</Words>
  <Application>Microsoft Office PowerPoint</Application>
  <PresentationFormat>On-screen Show (16:9)</PresentationFormat>
  <Paragraphs>49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simple-light</vt:lpstr>
      <vt:lpstr>Romanticism and Aestheticism </vt:lpstr>
      <vt:lpstr>What is Romanticism? </vt:lpstr>
      <vt:lpstr>History of Romanticism </vt:lpstr>
      <vt:lpstr>History of Romanticism </vt:lpstr>
      <vt:lpstr>What is Aestheticism? </vt:lpstr>
      <vt:lpstr>PowerPoint Presentation</vt:lpstr>
      <vt:lpstr>History of Aestheticism</vt:lpstr>
      <vt:lpstr> Romantic Literature Writers </vt:lpstr>
      <vt:lpstr>Aesthetic Literature </vt:lpstr>
      <vt:lpstr>Aesthetic Literature </vt:lpstr>
      <vt:lpstr>Aesthetic Literature Writers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Romanticism and Aestheticism </dc:title>
  <dc:creator>Gayle, John</dc:creator>
  <cp:lastModifiedBy>Gayle, John</cp:lastModifiedBy>
  <cp:revision>1</cp:revision>
  <dcterms:modified xsi:type="dcterms:W3CDTF">2015-03-05T14:47:21Z</dcterms:modified>
</cp:coreProperties>
</file>